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4234" r:id="rId2"/>
    <p:sldMasterId id="2147484283" r:id="rId3"/>
    <p:sldMasterId id="2147484299" r:id="rId4"/>
    <p:sldMasterId id="2147484311" r:id="rId5"/>
  </p:sldMasterIdLst>
  <p:notesMasterIdLst>
    <p:notesMasterId r:id="rId60"/>
  </p:notesMasterIdLst>
  <p:handoutMasterIdLst>
    <p:handoutMasterId r:id="rId61"/>
  </p:handoutMasterIdLst>
  <p:sldIdLst>
    <p:sldId id="1359" r:id="rId6"/>
    <p:sldId id="1409" r:id="rId7"/>
    <p:sldId id="1111" r:id="rId8"/>
    <p:sldId id="1152" r:id="rId9"/>
    <p:sldId id="1356" r:id="rId10"/>
    <p:sldId id="1410" r:id="rId11"/>
    <p:sldId id="1412" r:id="rId12"/>
    <p:sldId id="1413" r:id="rId13"/>
    <p:sldId id="1414" r:id="rId14"/>
    <p:sldId id="1433" r:id="rId15"/>
    <p:sldId id="1434" r:id="rId16"/>
    <p:sldId id="1415" r:id="rId17"/>
    <p:sldId id="1416" r:id="rId18"/>
    <p:sldId id="1417" r:id="rId19"/>
    <p:sldId id="1421" r:id="rId20"/>
    <p:sldId id="1419" r:id="rId21"/>
    <p:sldId id="1418" r:id="rId22"/>
    <p:sldId id="1427" r:id="rId23"/>
    <p:sldId id="1444" r:id="rId24"/>
    <p:sldId id="1445" r:id="rId25"/>
    <p:sldId id="1446" r:id="rId26"/>
    <p:sldId id="1447" r:id="rId27"/>
    <p:sldId id="1448" r:id="rId28"/>
    <p:sldId id="1449" r:id="rId29"/>
    <p:sldId id="1450" r:id="rId30"/>
    <p:sldId id="1451" r:id="rId31"/>
    <p:sldId id="1452" r:id="rId32"/>
    <p:sldId id="1453" r:id="rId33"/>
    <p:sldId id="1454" r:id="rId34"/>
    <p:sldId id="1455" r:id="rId35"/>
    <p:sldId id="1456" r:id="rId36"/>
    <p:sldId id="1457" r:id="rId37"/>
    <p:sldId id="1458" r:id="rId38"/>
    <p:sldId id="1459" r:id="rId39"/>
    <p:sldId id="1460" r:id="rId40"/>
    <p:sldId id="1461" r:id="rId41"/>
    <p:sldId id="1462" r:id="rId42"/>
    <p:sldId id="1463" r:id="rId43"/>
    <p:sldId id="1464" r:id="rId44"/>
    <p:sldId id="1422" r:id="rId45"/>
    <p:sldId id="1423" r:id="rId46"/>
    <p:sldId id="1424" r:id="rId47"/>
    <p:sldId id="1435" r:id="rId48"/>
    <p:sldId id="1425" r:id="rId49"/>
    <p:sldId id="1436" r:id="rId50"/>
    <p:sldId id="1443" r:id="rId51"/>
    <p:sldId id="1437" r:id="rId52"/>
    <p:sldId id="1438" r:id="rId53"/>
    <p:sldId id="1385" r:id="rId54"/>
    <p:sldId id="1305" r:id="rId55"/>
    <p:sldId id="1289" r:id="rId56"/>
    <p:sldId id="1439" r:id="rId57"/>
    <p:sldId id="1440" r:id="rId58"/>
    <p:sldId id="1163" r:id="rId59"/>
  </p:sldIdLst>
  <p:sldSz cx="9906000" cy="6858000" type="A4"/>
  <p:notesSz cx="7099300" cy="10234613"/>
  <p:defaultTextStyle>
    <a:defPPr>
      <a:defRPr lang="de-DE"/>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 uri="{2D200454-40CA-4A62-9FC3-DE9A4176ACB9}">
      <p15:notesGuideLst xmlns:p15="http://schemas.microsoft.com/office/powerpoint/2012/main" xmlns="">
        <p15:guide id="1" orient="horz" pos="3224">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n.augsburg" initials="k"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0000"/>
    <a:srgbClr val="009900"/>
    <a:srgbClr val="DDDDDD"/>
    <a:srgbClr val="01AB3A"/>
    <a:srgbClr val="000000"/>
    <a:srgbClr val="000099"/>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556" autoAdjust="0"/>
    <p:restoredTop sz="86355" autoAdjust="0"/>
  </p:normalViewPr>
  <p:slideViewPr>
    <p:cSldViewPr>
      <p:cViewPr>
        <p:scale>
          <a:sx n="141" d="100"/>
          <a:sy n="141" d="100"/>
        </p:scale>
        <p:origin x="-144" y="-48"/>
      </p:cViewPr>
      <p:guideLst>
        <p:guide orient="horz" pos="2160"/>
        <p:guide pos="3120"/>
      </p:guideLst>
    </p:cSldViewPr>
  </p:slideViewPr>
  <p:outlineViewPr>
    <p:cViewPr>
      <p:scale>
        <a:sx n="33" d="100"/>
        <a:sy n="33" d="100"/>
      </p:scale>
      <p:origin x="252" y="240786"/>
    </p:cViewPr>
  </p:outlineViewPr>
  <p:notesTextViewPr>
    <p:cViewPr>
      <p:scale>
        <a:sx n="100" d="100"/>
        <a:sy n="100" d="100"/>
      </p:scale>
      <p:origin x="0" y="0"/>
    </p:cViewPr>
  </p:notesTextViewPr>
  <p:sorterViewPr>
    <p:cViewPr varScale="1">
      <p:scale>
        <a:sx n="1" d="1"/>
        <a:sy n="1" d="1"/>
      </p:scale>
      <p:origin x="0" y="-6432"/>
    </p:cViewPr>
  </p:sorterViewPr>
  <p:notesViewPr>
    <p:cSldViewPr>
      <p:cViewPr>
        <p:scale>
          <a:sx n="90" d="100"/>
          <a:sy n="90" d="100"/>
        </p:scale>
        <p:origin x="-1704" y="-48"/>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076575" cy="511175"/>
          </a:xfrm>
          <a:prstGeom prst="rect">
            <a:avLst/>
          </a:prstGeom>
        </p:spPr>
        <p:txBody>
          <a:bodyPr vert="horz" lIns="91424" tIns="45712" rIns="91424" bIns="45712" rtlCol="0"/>
          <a:lstStyle>
            <a:lvl1pPr algn="l">
              <a:defRPr sz="1200"/>
            </a:lvl1pPr>
          </a:lstStyle>
          <a:p>
            <a:endParaRPr lang="de-CH" dirty="0"/>
          </a:p>
        </p:txBody>
      </p:sp>
      <p:sp>
        <p:nvSpPr>
          <p:cNvPr id="3" name="Datumsplatzhalter 2"/>
          <p:cNvSpPr>
            <a:spLocks noGrp="1"/>
          </p:cNvSpPr>
          <p:nvPr>
            <p:ph type="dt" sz="quarter" idx="1"/>
          </p:nvPr>
        </p:nvSpPr>
        <p:spPr>
          <a:xfrm>
            <a:off x="4021138" y="1"/>
            <a:ext cx="3076575" cy="511175"/>
          </a:xfrm>
          <a:prstGeom prst="rect">
            <a:avLst/>
          </a:prstGeom>
        </p:spPr>
        <p:txBody>
          <a:bodyPr vert="horz" lIns="91424" tIns="45712" rIns="91424" bIns="45712" rtlCol="0"/>
          <a:lstStyle>
            <a:lvl1pPr algn="r">
              <a:defRPr sz="1200"/>
            </a:lvl1pPr>
          </a:lstStyle>
          <a:p>
            <a:fld id="{5CA52383-4111-422E-BE81-F08D29B2531D}" type="datetimeFigureOut">
              <a:rPr lang="de-CH" smtClean="0"/>
              <a:pPr/>
              <a:t>31.03.2016</a:t>
            </a:fld>
            <a:endParaRPr lang="de-DE" dirty="0"/>
          </a:p>
        </p:txBody>
      </p:sp>
      <p:sp>
        <p:nvSpPr>
          <p:cNvPr id="4" name="Fußzeilenplatzhalter 3"/>
          <p:cNvSpPr>
            <a:spLocks noGrp="1"/>
          </p:cNvSpPr>
          <p:nvPr>
            <p:ph type="ftr" sz="quarter" idx="2"/>
          </p:nvPr>
        </p:nvSpPr>
        <p:spPr>
          <a:xfrm>
            <a:off x="0" y="9721852"/>
            <a:ext cx="3076575" cy="511175"/>
          </a:xfrm>
          <a:prstGeom prst="rect">
            <a:avLst/>
          </a:prstGeom>
        </p:spPr>
        <p:txBody>
          <a:bodyPr vert="horz" lIns="91424" tIns="45712" rIns="91424" bIns="45712" rtlCol="0" anchor="b"/>
          <a:lstStyle>
            <a:lvl1pPr algn="l">
              <a:defRPr sz="1200"/>
            </a:lvl1pPr>
          </a:lstStyle>
          <a:p>
            <a:endParaRPr lang="de-CH" dirty="0"/>
          </a:p>
        </p:txBody>
      </p:sp>
      <p:sp>
        <p:nvSpPr>
          <p:cNvPr id="5" name="Foliennummernplatzhalter 4"/>
          <p:cNvSpPr>
            <a:spLocks noGrp="1"/>
          </p:cNvSpPr>
          <p:nvPr>
            <p:ph type="sldNum" sz="quarter" idx="3"/>
          </p:nvPr>
        </p:nvSpPr>
        <p:spPr>
          <a:xfrm>
            <a:off x="4021138" y="9721852"/>
            <a:ext cx="3076575" cy="511175"/>
          </a:xfrm>
          <a:prstGeom prst="rect">
            <a:avLst/>
          </a:prstGeom>
        </p:spPr>
        <p:txBody>
          <a:bodyPr vert="horz" lIns="91424" tIns="45712" rIns="91424" bIns="45712" rtlCol="0" anchor="b"/>
          <a:lstStyle>
            <a:lvl1pPr algn="r">
              <a:defRPr sz="1200"/>
            </a:lvl1pPr>
          </a:lstStyle>
          <a:p>
            <a:fld id="{932F1ABD-CC98-405E-A65E-965D3309FB47}" type="slidenum">
              <a:rPr lang="de-CH" smtClean="0"/>
              <a:pPr/>
              <a:t>‹N›</a:t>
            </a:fld>
            <a:endParaRPr lang="de-DE" dirty="0"/>
          </a:p>
        </p:txBody>
      </p:sp>
    </p:spTree>
    <p:extLst>
      <p:ext uri="{BB962C8B-B14F-4D97-AF65-F5344CB8AC3E}">
        <p14:creationId xmlns:p14="http://schemas.microsoft.com/office/powerpoint/2010/main" val="740369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1"/>
            <a:ext cx="3074720" cy="511313"/>
          </a:xfrm>
          <a:prstGeom prst="rect">
            <a:avLst/>
          </a:prstGeom>
          <a:noFill/>
          <a:ln w="9525">
            <a:noFill/>
            <a:miter lim="800000"/>
            <a:headEnd/>
            <a:tailEnd/>
          </a:ln>
          <a:effectLst/>
        </p:spPr>
        <p:txBody>
          <a:bodyPr vert="horz" wrap="square" lIns="95513" tIns="47756" rIns="95513" bIns="47756" numCol="1" anchor="t" anchorCtr="0" compatLnSpc="1">
            <a:prstTxWarp prst="textNoShape">
              <a:avLst/>
            </a:prstTxWarp>
          </a:bodyPr>
          <a:lstStyle>
            <a:lvl1pPr defTabSz="955580">
              <a:defRPr sz="1100">
                <a:latin typeface="Arial" charset="0"/>
              </a:defRPr>
            </a:lvl1pPr>
          </a:lstStyle>
          <a:p>
            <a:pPr>
              <a:defRPr/>
            </a:pPr>
            <a:endParaRPr lang="de-DE" dirty="0"/>
          </a:p>
        </p:txBody>
      </p:sp>
      <p:sp>
        <p:nvSpPr>
          <p:cNvPr id="22531" name="Rectangle 3"/>
          <p:cNvSpPr>
            <a:spLocks noGrp="1" noChangeArrowheads="1"/>
          </p:cNvSpPr>
          <p:nvPr>
            <p:ph type="dt" idx="1"/>
          </p:nvPr>
        </p:nvSpPr>
        <p:spPr bwMode="auto">
          <a:xfrm>
            <a:off x="4022937" y="1"/>
            <a:ext cx="3074720" cy="511313"/>
          </a:xfrm>
          <a:prstGeom prst="rect">
            <a:avLst/>
          </a:prstGeom>
          <a:noFill/>
          <a:ln w="9525">
            <a:noFill/>
            <a:miter lim="800000"/>
            <a:headEnd/>
            <a:tailEnd/>
          </a:ln>
          <a:effectLst/>
        </p:spPr>
        <p:txBody>
          <a:bodyPr vert="horz" wrap="square" lIns="95513" tIns="47756" rIns="95513" bIns="47756" numCol="1" anchor="t" anchorCtr="0" compatLnSpc="1">
            <a:prstTxWarp prst="textNoShape">
              <a:avLst/>
            </a:prstTxWarp>
          </a:bodyPr>
          <a:lstStyle>
            <a:lvl1pPr algn="r" defTabSz="955580">
              <a:defRPr sz="1100">
                <a:latin typeface="Arial" charset="0"/>
              </a:defRPr>
            </a:lvl1pPr>
          </a:lstStyle>
          <a:p>
            <a:pPr>
              <a:defRPr/>
            </a:pPr>
            <a:endParaRPr lang="de-DE" dirty="0"/>
          </a:p>
        </p:txBody>
      </p:sp>
      <p:sp>
        <p:nvSpPr>
          <p:cNvPr id="64516" name="Rectangle 4"/>
          <p:cNvSpPr>
            <a:spLocks noGrp="1" noRot="1" noChangeAspect="1" noChangeArrowheads="1" noTextEdit="1"/>
          </p:cNvSpPr>
          <p:nvPr>
            <p:ph type="sldImg" idx="2"/>
          </p:nvPr>
        </p:nvSpPr>
        <p:spPr bwMode="auto">
          <a:xfrm>
            <a:off x="782638" y="766763"/>
            <a:ext cx="5543550" cy="38385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711576" y="4860816"/>
            <a:ext cx="5676153" cy="4606828"/>
          </a:xfrm>
          <a:prstGeom prst="rect">
            <a:avLst/>
          </a:prstGeom>
          <a:noFill/>
          <a:ln w="9525">
            <a:noFill/>
            <a:miter lim="800000"/>
            <a:headEnd/>
            <a:tailEnd/>
          </a:ln>
          <a:effectLst/>
        </p:spPr>
        <p:txBody>
          <a:bodyPr vert="horz" wrap="square" lIns="95513" tIns="47756" rIns="95513" bIns="47756"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2534" name="Rectangle 6"/>
          <p:cNvSpPr>
            <a:spLocks noGrp="1" noChangeArrowheads="1"/>
          </p:cNvSpPr>
          <p:nvPr>
            <p:ph type="ftr" sz="quarter" idx="4"/>
          </p:nvPr>
        </p:nvSpPr>
        <p:spPr bwMode="auto">
          <a:xfrm>
            <a:off x="1" y="9721630"/>
            <a:ext cx="3074720" cy="511313"/>
          </a:xfrm>
          <a:prstGeom prst="rect">
            <a:avLst/>
          </a:prstGeom>
          <a:noFill/>
          <a:ln w="9525">
            <a:noFill/>
            <a:miter lim="800000"/>
            <a:headEnd/>
            <a:tailEnd/>
          </a:ln>
          <a:effectLst/>
        </p:spPr>
        <p:txBody>
          <a:bodyPr vert="horz" wrap="square" lIns="95513" tIns="47756" rIns="95513" bIns="47756" numCol="1" anchor="b" anchorCtr="0" compatLnSpc="1">
            <a:prstTxWarp prst="textNoShape">
              <a:avLst/>
            </a:prstTxWarp>
          </a:bodyPr>
          <a:lstStyle>
            <a:lvl1pPr defTabSz="955580">
              <a:defRPr sz="1100">
                <a:latin typeface="Arial" charset="0"/>
              </a:defRPr>
            </a:lvl1pPr>
          </a:lstStyle>
          <a:p>
            <a:pPr>
              <a:defRPr/>
            </a:pPr>
            <a:endParaRPr lang="de-DE" dirty="0"/>
          </a:p>
        </p:txBody>
      </p:sp>
      <p:sp>
        <p:nvSpPr>
          <p:cNvPr id="22535" name="Rectangle 7"/>
          <p:cNvSpPr>
            <a:spLocks noGrp="1" noChangeArrowheads="1"/>
          </p:cNvSpPr>
          <p:nvPr>
            <p:ph type="sldNum" sz="quarter" idx="5"/>
          </p:nvPr>
        </p:nvSpPr>
        <p:spPr bwMode="auto">
          <a:xfrm>
            <a:off x="4022937" y="9721630"/>
            <a:ext cx="3074720" cy="511313"/>
          </a:xfrm>
          <a:prstGeom prst="rect">
            <a:avLst/>
          </a:prstGeom>
          <a:noFill/>
          <a:ln w="9525">
            <a:noFill/>
            <a:miter lim="800000"/>
            <a:headEnd/>
            <a:tailEnd/>
          </a:ln>
          <a:effectLst/>
        </p:spPr>
        <p:txBody>
          <a:bodyPr vert="horz" wrap="square" lIns="95513" tIns="47756" rIns="95513" bIns="47756" numCol="1" anchor="b" anchorCtr="0" compatLnSpc="1">
            <a:prstTxWarp prst="textNoShape">
              <a:avLst/>
            </a:prstTxWarp>
          </a:bodyPr>
          <a:lstStyle>
            <a:lvl1pPr algn="r" defTabSz="955580">
              <a:defRPr sz="1100">
                <a:latin typeface="Arial" charset="0"/>
              </a:defRPr>
            </a:lvl1pPr>
          </a:lstStyle>
          <a:p>
            <a:pPr>
              <a:defRPr/>
            </a:pPr>
            <a:fld id="{AA03E05C-B5F5-46DF-97FB-41B00FE0EE0B}" type="slidenum">
              <a:rPr lang="de-DE"/>
              <a:pPr>
                <a:defRPr/>
              </a:pPr>
              <a:t>‹N›</a:t>
            </a:fld>
            <a:endParaRPr lang="de-DE" dirty="0"/>
          </a:p>
        </p:txBody>
      </p:sp>
    </p:spTree>
    <p:extLst>
      <p:ext uri="{BB962C8B-B14F-4D97-AF65-F5344CB8AC3E}">
        <p14:creationId xmlns:p14="http://schemas.microsoft.com/office/powerpoint/2010/main" val="2811554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AEF87969-BDA0-4F1C-BE20-CCF77311A060}" type="slidenum">
              <a:rPr lang="en-PH" smtClean="0">
                <a:solidFill>
                  <a:prstClr val="black"/>
                </a:solidFill>
              </a:rPr>
              <a:pPr/>
              <a:t>11</a:t>
            </a:fld>
            <a:endParaRPr lang="de-DE" dirty="0">
              <a:solidFill>
                <a:prstClr val="black"/>
              </a:solidFill>
            </a:endParaRPr>
          </a:p>
        </p:txBody>
      </p:sp>
    </p:spTree>
    <p:extLst>
      <p:ext uri="{BB962C8B-B14F-4D97-AF65-F5344CB8AC3E}">
        <p14:creationId xmlns:p14="http://schemas.microsoft.com/office/powerpoint/2010/main" val="224992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defTabSz="945659"/>
            <a:fld id="{F48FF14A-384E-4E3D-B75B-29719079E512}" type="slidenum">
              <a:rPr lang="de-DE" smtClean="0">
                <a:latin typeface="Arial" pitchFamily="34" charset="0"/>
              </a:rPr>
              <a:pPr defTabSz="945659"/>
              <a:t>51</a:t>
            </a:fld>
            <a:endParaRPr lang="de-DE" dirty="0"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de-DE" dirty="0" smtClean="0">
                <a:latin typeface="Arial" pitchFamily="34" charset="0"/>
              </a:rPr>
              <a:t>Ein Geschäft, das nichts als Geld verdient, ist ein schlechtes Geschäft.</a:t>
            </a:r>
          </a:p>
        </p:txBody>
      </p:sp>
    </p:spTree>
    <p:extLst>
      <p:ext uri="{BB962C8B-B14F-4D97-AF65-F5344CB8AC3E}">
        <p14:creationId xmlns:p14="http://schemas.microsoft.com/office/powerpoint/2010/main" val="23867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9458" name="Rectangle 2"/>
          <p:cNvSpPr>
            <a:spLocks noGrp="1" noChangeAspect="1" noChangeArrowheads="1"/>
          </p:cNvSpPr>
          <p:nvPr>
            <p:ph type="ctrTitle"/>
          </p:nvPr>
        </p:nvSpPr>
        <p:spPr bwMode="gray">
          <a:xfrm>
            <a:off x="1987550" y="2208213"/>
            <a:ext cx="7604125" cy="1808162"/>
          </a:xfrm>
          <a:solidFill>
            <a:schemeClr val="tx2"/>
          </a:solidFill>
        </p:spPr>
        <p:txBody>
          <a:bodyPr/>
          <a:lstStyle>
            <a:lvl1pPr>
              <a:defRPr sz="2600">
                <a:solidFill>
                  <a:schemeClr val="accent1"/>
                </a:solidFill>
              </a:defRPr>
            </a:lvl1pPr>
          </a:lstStyle>
          <a:p>
            <a:r>
              <a:rPr lang="de-DE"/>
              <a:t>Titelmasterformat durch Klicken bearbeiten</a:t>
            </a:r>
          </a:p>
        </p:txBody>
      </p:sp>
      <p:sp>
        <p:nvSpPr>
          <p:cNvPr id="19459" name="Rectangle 3"/>
          <p:cNvSpPr>
            <a:spLocks noGrp="1" noChangeArrowheads="1"/>
          </p:cNvSpPr>
          <p:nvPr>
            <p:ph type="subTitle" idx="1"/>
          </p:nvPr>
        </p:nvSpPr>
        <p:spPr>
          <a:xfrm>
            <a:off x="1987550" y="4011613"/>
            <a:ext cx="7604125" cy="1800225"/>
          </a:xfrm>
          <a:solidFill>
            <a:schemeClr val="accent2"/>
          </a:solidFill>
        </p:spPr>
        <p:txBody>
          <a:bodyPr tIns="180000" bIns="180000"/>
          <a:lstStyle>
            <a:lvl1pPr marL="0" indent="0">
              <a:buFont typeface="Wingdings" pitchFamily="2" charset="2"/>
              <a:buNone/>
              <a:defRPr sz="2000" b="1"/>
            </a:lvl1pPr>
          </a:lstStyle>
          <a:p>
            <a:endParaRPr lang="de-CH"/>
          </a:p>
        </p:txBody>
      </p:sp>
      <p:grpSp>
        <p:nvGrpSpPr>
          <p:cNvPr id="7" name="Group 22"/>
          <p:cNvGrpSpPr>
            <a:grpSpLocks noChangeAspect="1"/>
          </p:cNvGrpSpPr>
          <p:nvPr userDrawn="1"/>
        </p:nvGrpSpPr>
        <p:grpSpPr bwMode="auto">
          <a:xfrm>
            <a:off x="1302100" y="866474"/>
            <a:ext cx="3215441" cy="935603"/>
            <a:chOff x="3139" y="436"/>
            <a:chExt cx="2337" cy="680"/>
          </a:xfrm>
        </p:grpSpPr>
        <p:pic>
          <p:nvPicPr>
            <p:cNvPr id="8" name="Picture 20" descr="IFBe3P1M"/>
            <p:cNvPicPr>
              <a:picLocks noChangeAspect="1" noChangeArrowheads="1"/>
            </p:cNvPicPr>
            <p:nvPr userDrawn="1"/>
          </p:nvPicPr>
          <p:blipFill>
            <a:blip r:embed="rId2" cstate="print"/>
            <a:srcRect l="19611"/>
            <a:stretch>
              <a:fillRect/>
            </a:stretch>
          </p:blipFill>
          <p:spPr bwMode="gray">
            <a:xfrm>
              <a:off x="3619" y="436"/>
              <a:ext cx="1857" cy="680"/>
            </a:xfrm>
            <a:prstGeom prst="rect">
              <a:avLst/>
            </a:prstGeom>
            <a:noFill/>
            <a:ln w="9525">
              <a:noFill/>
              <a:miter lim="800000"/>
              <a:headEnd/>
              <a:tailEnd/>
            </a:ln>
          </p:spPr>
        </p:pic>
        <p:pic>
          <p:nvPicPr>
            <p:cNvPr id="9" name="Picture 21" descr="Peterli-Pur"/>
            <p:cNvPicPr>
              <a:picLocks noChangeAspect="1" noChangeArrowheads="1"/>
            </p:cNvPicPr>
            <p:nvPr userDrawn="1"/>
          </p:nvPicPr>
          <p:blipFill>
            <a:blip r:embed="rId3" cstate="print"/>
            <a:srcRect/>
            <a:stretch>
              <a:fillRect/>
            </a:stretch>
          </p:blipFill>
          <p:spPr bwMode="gray">
            <a:xfrm>
              <a:off x="3139" y="567"/>
              <a:ext cx="424" cy="499"/>
            </a:xfrm>
            <a:prstGeom prst="rect">
              <a:avLst/>
            </a:prstGeom>
            <a:noFill/>
            <a:ln w="9525">
              <a:noFill/>
              <a:miter lim="800000"/>
              <a:headEnd/>
              <a:tailEnd/>
            </a:ln>
          </p:spPr>
        </p:pic>
      </p:grpSp>
      <p:pic>
        <p:nvPicPr>
          <p:cNvPr id="1026" name="Picture 2" descr="http://t0.gstatic.com/images?q=tbn:ANd9GcQZLUn28d12HaMbAjPNUXoJ8XAimK0jmAS5HTtbs_f1u2XMWwaM"/>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0644" y="2283799"/>
            <a:ext cx="1694310" cy="1656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215193" y="190500"/>
            <a:ext cx="2339975" cy="6046788"/>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193675" y="190500"/>
            <a:ext cx="6869113" cy="6046788"/>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93677" y="190500"/>
            <a:ext cx="9361489" cy="646113"/>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47652" y="908050"/>
            <a:ext cx="4576763" cy="532923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4976813" y="908050"/>
            <a:ext cx="4578350" cy="25876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4976813" y="3648075"/>
            <a:ext cx="4578350" cy="258921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3764667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103736" y="2514601"/>
            <a:ext cx="7243762" cy="2262781"/>
          </a:xfrm>
        </p:spPr>
        <p:txBody>
          <a:bodyPr anchor="b">
            <a:normAutofit/>
          </a:bodyPr>
          <a:lstStyle>
            <a:lvl1pPr>
              <a:defRPr sz="5400"/>
            </a:lvl1pPr>
          </a:lstStyle>
          <a:p>
            <a:r>
              <a:rPr lang="de-DE" smtClean="0"/>
              <a:t>Titelmasterformat durch Klicken bearbeiten</a:t>
            </a:r>
            <a:endParaRPr lang="en-US" dirty="0"/>
          </a:p>
        </p:txBody>
      </p:sp>
      <p:sp>
        <p:nvSpPr>
          <p:cNvPr id="3" name="Subtitle 2"/>
          <p:cNvSpPr>
            <a:spLocks noGrp="1"/>
          </p:cNvSpPr>
          <p:nvPr>
            <p:ph type="subTitle" idx="1"/>
          </p:nvPr>
        </p:nvSpPr>
        <p:spPr>
          <a:xfrm>
            <a:off x="2103736" y="4777380"/>
            <a:ext cx="724376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7" name="Freeform 6"/>
          <p:cNvSpPr/>
          <p:nvPr/>
        </p:nvSpPr>
        <p:spPr bwMode="auto">
          <a:xfrm>
            <a:off x="0" y="4323811"/>
            <a:ext cx="1417530"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432098" y="4529541"/>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365784737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106752" y="624110"/>
            <a:ext cx="7240746" cy="1280890"/>
          </a:xfrm>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2103735" y="2133600"/>
            <a:ext cx="7243763" cy="377762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8"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391228658"/>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03735" y="2058750"/>
            <a:ext cx="7243762" cy="1468800"/>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103735" y="3530129"/>
            <a:ext cx="724376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31781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432098" y="3244140"/>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10958695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2103735" y="2133600"/>
            <a:ext cx="3505015" cy="3777622"/>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842482" y="2126222"/>
            <a:ext cx="3505015" cy="3777622"/>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10"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432098" y="787783"/>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66394277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2388240" y="1972703"/>
            <a:ext cx="32440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2103735" y="2548966"/>
            <a:ext cx="3528601" cy="335406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099137" y="1969475"/>
            <a:ext cx="32491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5823152" y="2545738"/>
            <a:ext cx="3525173" cy="335406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PH" dirty="0">
              <a:solidFill>
                <a:prstClr val="black">
                  <a:tint val="75000"/>
                </a:prstClr>
              </a:solidFill>
            </a:endParaRPr>
          </a:p>
        </p:txBody>
      </p:sp>
      <p:sp>
        <p:nvSpPr>
          <p:cNvPr id="12"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432098" y="787783"/>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84940291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PH" dirty="0">
              <a:solidFill>
                <a:prstClr val="black">
                  <a:tint val="75000"/>
                </a:prstClr>
              </a:solidFill>
            </a:endParaRPr>
          </a:p>
        </p:txBody>
      </p:sp>
      <p:sp>
        <p:nvSpPr>
          <p:cNvPr id="7"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7063079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PH" dirty="0">
              <a:solidFill>
                <a:prstClr val="black">
                  <a:tint val="75000"/>
                </a:prstClr>
              </a:solidFill>
            </a:endParaRPr>
          </a:p>
        </p:txBody>
      </p:sp>
      <p:sp>
        <p:nvSpPr>
          <p:cNvPr id="6"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0349311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03735" y="446088"/>
            <a:ext cx="2847974" cy="976312"/>
          </a:xfrm>
        </p:spPr>
        <p:txBody>
          <a:bodyPr anchor="b"/>
          <a:lstStyle>
            <a:lvl1pPr algn="l">
              <a:defRPr sz="2000" b="0"/>
            </a:lvl1pPr>
          </a:lstStyle>
          <a:p>
            <a:r>
              <a:rPr lang="de-DE" smtClean="0"/>
              <a:t>Titelmasterformat durch Klicken bearbeiten</a:t>
            </a:r>
            <a:endParaRPr lang="en-US" dirty="0"/>
          </a:p>
        </p:txBody>
      </p:sp>
      <p:sp>
        <p:nvSpPr>
          <p:cNvPr id="3" name="Content Placeholder 2"/>
          <p:cNvSpPr>
            <a:spLocks noGrp="1"/>
          </p:cNvSpPr>
          <p:nvPr>
            <p:ph idx="1"/>
          </p:nvPr>
        </p:nvSpPr>
        <p:spPr>
          <a:xfrm>
            <a:off x="5137447" y="446089"/>
            <a:ext cx="4210050" cy="5414963"/>
          </a:xfrm>
        </p:spPr>
        <p:txBody>
          <a:bodyPr anchor="ct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2103735" y="1598613"/>
            <a:ext cx="284797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93161698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03735" y="4800600"/>
            <a:ext cx="7243763"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2103735" y="634965"/>
            <a:ext cx="724376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smtClean="0"/>
              <a:t>Bild durch Klicken auf Symbol hinzufügen</a:t>
            </a:r>
            <a:endParaRPr lang="en-US" dirty="0"/>
          </a:p>
        </p:txBody>
      </p:sp>
      <p:sp>
        <p:nvSpPr>
          <p:cNvPr id="4" name="Text Placeholder 3"/>
          <p:cNvSpPr>
            <a:spLocks noGrp="1"/>
          </p:cNvSpPr>
          <p:nvPr>
            <p:ph type="body" sz="half" idx="2"/>
          </p:nvPr>
        </p:nvSpPr>
        <p:spPr>
          <a:xfrm>
            <a:off x="2103735" y="5367338"/>
            <a:ext cx="724376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491172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32098" y="4983088"/>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702209847"/>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103735" y="609600"/>
            <a:ext cx="7243762" cy="3117040"/>
          </a:xfrm>
        </p:spPr>
        <p:txBody>
          <a:bodyPr anchor="ctr">
            <a:normAutofit/>
          </a:bodyPr>
          <a:lstStyle>
            <a:lvl1pPr algn="l">
              <a:defRPr sz="48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103735" y="4354046"/>
            <a:ext cx="7243762"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31781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432098" y="3244140"/>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4531861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15584" y="609600"/>
            <a:ext cx="6820065" cy="2895600"/>
          </a:xfrm>
        </p:spPr>
        <p:txBody>
          <a:bodyPr anchor="ctr">
            <a:normAutofit/>
          </a:bodyPr>
          <a:lstStyle>
            <a:lvl1pPr algn="l">
              <a:defRPr sz="4800" b="0" cap="none"/>
            </a:lvl1pPr>
          </a:lstStyle>
          <a:p>
            <a:r>
              <a:rPr lang="de-DE" smtClean="0"/>
              <a:t>Titelmasterformat durch Klicken bearbeiten</a:t>
            </a:r>
            <a:endParaRPr lang="en-US" dirty="0"/>
          </a:p>
        </p:txBody>
      </p:sp>
      <p:sp>
        <p:nvSpPr>
          <p:cNvPr id="13" name="Text Placeholder 9"/>
          <p:cNvSpPr>
            <a:spLocks noGrp="1"/>
          </p:cNvSpPr>
          <p:nvPr>
            <p:ph type="body" sz="quarter" idx="13"/>
          </p:nvPr>
        </p:nvSpPr>
        <p:spPr>
          <a:xfrm>
            <a:off x="2660947" y="3505200"/>
            <a:ext cx="6123450"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2103735" y="4354046"/>
            <a:ext cx="7243762"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11" name="Freeform 11"/>
          <p:cNvSpPr/>
          <p:nvPr/>
        </p:nvSpPr>
        <p:spPr bwMode="auto">
          <a:xfrm flipV="1">
            <a:off x="-3403" y="31781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432098" y="3244140"/>
            <a:ext cx="633561" cy="365125"/>
          </a:xfrm>
        </p:spPr>
        <p:txBody>
          <a:bodyPr/>
          <a:lstStyle/>
          <a:p>
            <a:fld id="{2BD2FBDF-2668-43ED-8B04-6BBA828303BC}" type="slidenum">
              <a:rPr lang="en-PH" smtClean="0"/>
              <a:pPr/>
              <a:t>‹N›</a:t>
            </a:fld>
            <a:endParaRPr lang="en-PH" dirty="0"/>
          </a:p>
        </p:txBody>
      </p:sp>
      <p:sp>
        <p:nvSpPr>
          <p:cNvPr id="14" name="TextBox 13"/>
          <p:cNvSpPr txBox="1"/>
          <p:nvPr/>
        </p:nvSpPr>
        <p:spPr>
          <a:xfrm>
            <a:off x="2004967" y="648005"/>
            <a:ext cx="495300" cy="584776"/>
          </a:xfrm>
          <a:prstGeom prst="rect">
            <a:avLst/>
          </a:prstGeom>
        </p:spPr>
        <p:txBody>
          <a:bodyPr vert="horz" lIns="91440" tIns="45720" rIns="91440" bIns="45720" rtlCol="0" anchor="ctr">
            <a:noAutofit/>
          </a:bodyPr>
          <a:lstStyle/>
          <a:p>
            <a:pPr fontAlgn="auto">
              <a:spcBef>
                <a:spcPts val="0"/>
              </a:spcBef>
              <a:spcAft>
                <a:spcPts val="0"/>
              </a:spcAft>
            </a:pPr>
            <a:r>
              <a:rPr lang="de-DE" sz="8000" dirty="0">
                <a:ln w="3175" cmpd="sng">
                  <a:noFill/>
                </a:ln>
                <a:solidFill>
                  <a:srgbClr val="A53010"/>
                </a:solidFill>
                <a:latin typeface="Arial"/>
              </a:rPr>
              <a:t>“</a:t>
            </a:r>
          </a:p>
        </p:txBody>
      </p:sp>
      <p:sp>
        <p:nvSpPr>
          <p:cNvPr id="15" name="TextBox 14"/>
          <p:cNvSpPr txBox="1"/>
          <p:nvPr/>
        </p:nvSpPr>
        <p:spPr>
          <a:xfrm>
            <a:off x="9030817" y="2905306"/>
            <a:ext cx="495300" cy="584776"/>
          </a:xfrm>
          <a:prstGeom prst="rect">
            <a:avLst/>
          </a:prstGeom>
        </p:spPr>
        <p:txBody>
          <a:bodyPr vert="horz" lIns="91440" tIns="45720" rIns="91440" bIns="45720" rtlCol="0" anchor="ctr">
            <a:noAutofit/>
          </a:bodyPr>
          <a:lstStyle/>
          <a:p>
            <a:pPr fontAlgn="auto">
              <a:spcBef>
                <a:spcPts val="0"/>
              </a:spcBef>
              <a:spcAft>
                <a:spcPts val="0"/>
              </a:spcAft>
            </a:pPr>
            <a:r>
              <a:rPr lang="de-DE" sz="8000" dirty="0">
                <a:ln w="3175" cmpd="sng">
                  <a:noFill/>
                </a:ln>
                <a:solidFill>
                  <a:srgbClr val="A53010"/>
                </a:solidFill>
                <a:latin typeface="Arial"/>
              </a:rPr>
              <a:t>”</a:t>
            </a:r>
          </a:p>
        </p:txBody>
      </p:sp>
    </p:spTree>
    <p:extLst>
      <p:ext uri="{BB962C8B-B14F-4D97-AF65-F5344CB8AC3E}">
        <p14:creationId xmlns:p14="http://schemas.microsoft.com/office/powerpoint/2010/main" val="21770353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103735" y="2438401"/>
            <a:ext cx="7243763" cy="2724845"/>
          </a:xfrm>
        </p:spPr>
        <p:txBody>
          <a:bodyPr anchor="b">
            <a:normAutofit/>
          </a:bodyPr>
          <a:lstStyle>
            <a:lvl1pPr algn="l">
              <a:defRPr sz="4800" b="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2103735" y="5181600"/>
            <a:ext cx="724376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491172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32098" y="4983088"/>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328092934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315584" y="609600"/>
            <a:ext cx="6820065" cy="2895600"/>
          </a:xfrm>
        </p:spPr>
        <p:txBody>
          <a:bodyPr anchor="ctr">
            <a:normAutofit/>
          </a:bodyPr>
          <a:lstStyle>
            <a:lvl1pPr algn="l">
              <a:defRPr sz="4800" b="0" cap="none"/>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103735" y="4343400"/>
            <a:ext cx="724376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4" name="Text Placeholder 3"/>
          <p:cNvSpPr>
            <a:spLocks noGrp="1"/>
          </p:cNvSpPr>
          <p:nvPr>
            <p:ph type="body" sz="half" idx="2"/>
          </p:nvPr>
        </p:nvSpPr>
        <p:spPr>
          <a:xfrm>
            <a:off x="2103735" y="5181600"/>
            <a:ext cx="724376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11" name="Freeform 11"/>
          <p:cNvSpPr/>
          <p:nvPr/>
        </p:nvSpPr>
        <p:spPr bwMode="auto">
          <a:xfrm flipV="1">
            <a:off x="-3403" y="491172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32098" y="4983088"/>
            <a:ext cx="633561" cy="365125"/>
          </a:xfrm>
        </p:spPr>
        <p:txBody>
          <a:bodyPr/>
          <a:lstStyle/>
          <a:p>
            <a:fld id="{2BD2FBDF-2668-43ED-8B04-6BBA828303BC}" type="slidenum">
              <a:rPr lang="en-PH" smtClean="0"/>
              <a:pPr/>
              <a:t>‹N›</a:t>
            </a:fld>
            <a:endParaRPr lang="en-PH" dirty="0"/>
          </a:p>
        </p:txBody>
      </p:sp>
      <p:sp>
        <p:nvSpPr>
          <p:cNvPr id="17" name="TextBox 16"/>
          <p:cNvSpPr txBox="1"/>
          <p:nvPr/>
        </p:nvSpPr>
        <p:spPr>
          <a:xfrm>
            <a:off x="2004967" y="648005"/>
            <a:ext cx="495300" cy="584776"/>
          </a:xfrm>
          <a:prstGeom prst="rect">
            <a:avLst/>
          </a:prstGeom>
        </p:spPr>
        <p:txBody>
          <a:bodyPr vert="horz" lIns="91440" tIns="45720" rIns="91440" bIns="45720" rtlCol="0" anchor="ctr">
            <a:noAutofit/>
          </a:bodyPr>
          <a:lstStyle/>
          <a:p>
            <a:pPr fontAlgn="auto">
              <a:spcBef>
                <a:spcPts val="0"/>
              </a:spcBef>
              <a:spcAft>
                <a:spcPts val="0"/>
              </a:spcAft>
            </a:pPr>
            <a:r>
              <a:rPr lang="de-DE" sz="8000" dirty="0">
                <a:ln w="3175" cmpd="sng">
                  <a:noFill/>
                </a:ln>
                <a:solidFill>
                  <a:srgbClr val="A53010"/>
                </a:solidFill>
                <a:latin typeface="Arial"/>
              </a:rPr>
              <a:t>“</a:t>
            </a:r>
          </a:p>
        </p:txBody>
      </p:sp>
      <p:sp>
        <p:nvSpPr>
          <p:cNvPr id="18" name="TextBox 17"/>
          <p:cNvSpPr txBox="1"/>
          <p:nvPr/>
        </p:nvSpPr>
        <p:spPr>
          <a:xfrm>
            <a:off x="9030817" y="2905306"/>
            <a:ext cx="495300" cy="584776"/>
          </a:xfrm>
          <a:prstGeom prst="rect">
            <a:avLst/>
          </a:prstGeom>
        </p:spPr>
        <p:txBody>
          <a:bodyPr vert="horz" lIns="91440" tIns="45720" rIns="91440" bIns="45720" rtlCol="0" anchor="ctr">
            <a:noAutofit/>
          </a:bodyPr>
          <a:lstStyle/>
          <a:p>
            <a:pPr fontAlgn="auto">
              <a:spcBef>
                <a:spcPts val="0"/>
              </a:spcBef>
              <a:spcAft>
                <a:spcPts val="0"/>
              </a:spcAft>
            </a:pPr>
            <a:r>
              <a:rPr lang="de-DE" sz="8000" dirty="0">
                <a:ln w="3175" cmpd="sng">
                  <a:noFill/>
                </a:ln>
                <a:solidFill>
                  <a:srgbClr val="A53010"/>
                </a:solidFill>
                <a:latin typeface="Arial"/>
              </a:rPr>
              <a:t>”</a:t>
            </a:r>
          </a:p>
        </p:txBody>
      </p:sp>
    </p:spTree>
    <p:extLst>
      <p:ext uri="{BB962C8B-B14F-4D97-AF65-F5344CB8AC3E}">
        <p14:creationId xmlns:p14="http://schemas.microsoft.com/office/powerpoint/2010/main" val="148289544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103735" y="627407"/>
            <a:ext cx="7243762" cy="2880020"/>
          </a:xfrm>
        </p:spPr>
        <p:txBody>
          <a:bodyPr anchor="ctr">
            <a:normAutofit/>
          </a:bodyPr>
          <a:lstStyle>
            <a:lvl1pPr algn="l">
              <a:defRPr sz="4800" b="0"/>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103735" y="4343400"/>
            <a:ext cx="724376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4" name="Text Placeholder 3"/>
          <p:cNvSpPr>
            <a:spLocks noGrp="1"/>
          </p:cNvSpPr>
          <p:nvPr>
            <p:ph type="body" sz="half" idx="2"/>
          </p:nvPr>
        </p:nvSpPr>
        <p:spPr>
          <a:xfrm>
            <a:off x="2103735" y="5181600"/>
            <a:ext cx="724376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491172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32098" y="4983088"/>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77651726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8"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255746415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10"/>
            <a:ext cx="84201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2035" y="627406"/>
            <a:ext cx="1793676" cy="5283817"/>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2103735" y="627406"/>
            <a:ext cx="5262563" cy="528381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8"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45581335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9458" name="Rectangle 2"/>
          <p:cNvSpPr>
            <a:spLocks noGrp="1" noChangeAspect="1" noChangeArrowheads="1"/>
          </p:cNvSpPr>
          <p:nvPr>
            <p:ph type="ctrTitle"/>
          </p:nvPr>
        </p:nvSpPr>
        <p:spPr bwMode="gray">
          <a:xfrm>
            <a:off x="1987550" y="2208213"/>
            <a:ext cx="7604125" cy="1808162"/>
          </a:xfrm>
          <a:solidFill>
            <a:schemeClr val="tx2"/>
          </a:solidFill>
        </p:spPr>
        <p:txBody>
          <a:bodyPr/>
          <a:lstStyle>
            <a:lvl1pPr>
              <a:defRPr sz="2600">
                <a:solidFill>
                  <a:schemeClr val="accent1"/>
                </a:solidFill>
              </a:defRPr>
            </a:lvl1pPr>
          </a:lstStyle>
          <a:p>
            <a:r>
              <a:rPr lang="de-DE"/>
              <a:t>Titelmasterformat durch Klicken bearbeiten</a:t>
            </a:r>
          </a:p>
        </p:txBody>
      </p:sp>
      <p:sp>
        <p:nvSpPr>
          <p:cNvPr id="19459" name="Rectangle 3"/>
          <p:cNvSpPr>
            <a:spLocks noGrp="1" noChangeArrowheads="1"/>
          </p:cNvSpPr>
          <p:nvPr>
            <p:ph type="subTitle" idx="1"/>
          </p:nvPr>
        </p:nvSpPr>
        <p:spPr>
          <a:xfrm>
            <a:off x="1987550" y="4011613"/>
            <a:ext cx="7604125" cy="1800225"/>
          </a:xfrm>
          <a:solidFill>
            <a:schemeClr val="accent2"/>
          </a:solidFill>
        </p:spPr>
        <p:txBody>
          <a:bodyPr tIns="180000" bIns="180000"/>
          <a:lstStyle>
            <a:lvl1pPr marL="0" indent="0">
              <a:buFont typeface="Wingdings" pitchFamily="2" charset="2"/>
              <a:buNone/>
              <a:defRPr sz="2000" b="1"/>
            </a:lvl1pPr>
          </a:lstStyle>
          <a:p>
            <a:endParaRPr lang="de-CH"/>
          </a:p>
        </p:txBody>
      </p:sp>
      <p:grpSp>
        <p:nvGrpSpPr>
          <p:cNvPr id="7" name="Group 22"/>
          <p:cNvGrpSpPr>
            <a:grpSpLocks noChangeAspect="1"/>
          </p:cNvGrpSpPr>
          <p:nvPr userDrawn="1"/>
        </p:nvGrpSpPr>
        <p:grpSpPr bwMode="auto">
          <a:xfrm>
            <a:off x="1302100" y="866474"/>
            <a:ext cx="3215441" cy="935603"/>
            <a:chOff x="3139" y="436"/>
            <a:chExt cx="2337" cy="680"/>
          </a:xfrm>
        </p:grpSpPr>
        <p:pic>
          <p:nvPicPr>
            <p:cNvPr id="8" name="Picture 20" descr="IFBe3P1M"/>
            <p:cNvPicPr>
              <a:picLocks noChangeAspect="1" noChangeArrowheads="1"/>
            </p:cNvPicPr>
            <p:nvPr userDrawn="1"/>
          </p:nvPicPr>
          <p:blipFill>
            <a:blip r:embed="rId2" cstate="print"/>
            <a:srcRect l="19611"/>
            <a:stretch>
              <a:fillRect/>
            </a:stretch>
          </p:blipFill>
          <p:spPr bwMode="gray">
            <a:xfrm>
              <a:off x="3619" y="436"/>
              <a:ext cx="1857" cy="680"/>
            </a:xfrm>
            <a:prstGeom prst="rect">
              <a:avLst/>
            </a:prstGeom>
            <a:noFill/>
            <a:ln w="9525">
              <a:noFill/>
              <a:miter lim="800000"/>
              <a:headEnd/>
              <a:tailEnd/>
            </a:ln>
          </p:spPr>
        </p:pic>
        <p:pic>
          <p:nvPicPr>
            <p:cNvPr id="9" name="Picture 21" descr="Peterli-Pur"/>
            <p:cNvPicPr>
              <a:picLocks noChangeAspect="1" noChangeArrowheads="1"/>
            </p:cNvPicPr>
            <p:nvPr userDrawn="1"/>
          </p:nvPicPr>
          <p:blipFill>
            <a:blip r:embed="rId3" cstate="print"/>
            <a:srcRect/>
            <a:stretch>
              <a:fillRect/>
            </a:stretch>
          </p:blipFill>
          <p:spPr bwMode="gray">
            <a:xfrm>
              <a:off x="3139" y="567"/>
              <a:ext cx="424" cy="499"/>
            </a:xfrm>
            <a:prstGeom prst="rect">
              <a:avLst/>
            </a:prstGeom>
            <a:noFill/>
            <a:ln w="9525">
              <a:noFill/>
              <a:miter lim="800000"/>
              <a:headEnd/>
              <a:tailEnd/>
            </a:ln>
          </p:spPr>
        </p:pic>
      </p:grpSp>
      <p:pic>
        <p:nvPicPr>
          <p:cNvPr id="1026" name="Picture 2" descr="http://t0.gstatic.com/images?q=tbn:ANd9GcQZLUn28d12HaMbAjPNUXoJ8XAimK0jmAS5HTtbs_f1u2XMWwaM"/>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0644" y="2283799"/>
            <a:ext cx="1694310" cy="165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60266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226166481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10"/>
            <a:ext cx="84201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13711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47652" y="908050"/>
            <a:ext cx="4576763" cy="5329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976813" y="908050"/>
            <a:ext cx="4578350" cy="5329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2533543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5032381"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503238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4109105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Tree>
    <p:extLst>
      <p:ext uri="{BB962C8B-B14F-4D97-AF65-F5344CB8AC3E}">
        <p14:creationId xmlns:p14="http://schemas.microsoft.com/office/powerpoint/2010/main" val="23458502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23153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217885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dirty="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326423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47652" y="908050"/>
            <a:ext cx="4576763" cy="5329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976813" y="908050"/>
            <a:ext cx="4578350" cy="5329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264289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215193" y="190500"/>
            <a:ext cx="2339975" cy="6046788"/>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193675" y="190500"/>
            <a:ext cx="6869113" cy="6046788"/>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1753697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93677" y="190500"/>
            <a:ext cx="9361489" cy="646113"/>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47652" y="908050"/>
            <a:ext cx="4576763" cy="532923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quarter" idx="2"/>
          </p:nvPr>
        </p:nvSpPr>
        <p:spPr>
          <a:xfrm>
            <a:off x="4976813" y="908050"/>
            <a:ext cx="4578350" cy="25876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Inhaltsplatzhalter 4"/>
          <p:cNvSpPr>
            <a:spLocks noGrp="1"/>
          </p:cNvSpPr>
          <p:nvPr>
            <p:ph sz="quarter" idx="3"/>
          </p:nvPr>
        </p:nvSpPr>
        <p:spPr>
          <a:xfrm>
            <a:off x="4976813" y="3648075"/>
            <a:ext cx="4578350" cy="258921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2233781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1745264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4168972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742950" y="609600"/>
            <a:ext cx="8420100" cy="5486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3" name="Rectangle 4"/>
          <p:cNvSpPr>
            <a:spLocks noGrp="1" noChangeArrowheads="1"/>
          </p:cNvSpPr>
          <p:nvPr>
            <p:ph type="dt" sz="half" idx="10"/>
          </p:nvPr>
        </p:nvSpPr>
        <p:spPr>
          <a:xfrm>
            <a:off x="742950" y="6248400"/>
            <a:ext cx="2063750" cy="457200"/>
          </a:xfrm>
          <a:prstGeom prst="rect">
            <a:avLst/>
          </a:prstGeom>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384550" y="6248400"/>
            <a:ext cx="3136900" cy="457200"/>
          </a:xfrm>
          <a:prstGeom prst="rect">
            <a:avLst/>
          </a:prstGeom>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7099300" y="6248400"/>
            <a:ext cx="2063750" cy="457200"/>
          </a:xfrm>
          <a:prstGeom prst="rect">
            <a:avLst/>
          </a:prstGeom>
          <a:ln/>
        </p:spPr>
        <p:txBody>
          <a:bodyPr/>
          <a:lstStyle>
            <a:lvl1pPr>
              <a:defRPr/>
            </a:lvl1pPr>
          </a:lstStyle>
          <a:p>
            <a:pPr>
              <a:defRPr/>
            </a:pPr>
            <a:fld id="{CDE0B471-4E9B-48F9-9654-39D9DA2745B7}" type="slidenum">
              <a:rPr lang="en-US">
                <a:solidFill>
                  <a:srgbClr val="000000"/>
                </a:solidFill>
              </a:rPr>
              <a:pPr>
                <a:defRPr/>
              </a:pPr>
              <a:t>‹N›</a:t>
            </a:fld>
            <a:endParaRPr lang="en-US" dirty="0">
              <a:solidFill>
                <a:srgbClr val="000000"/>
              </a:solidFill>
            </a:endParaRPr>
          </a:p>
        </p:txBody>
      </p:sp>
    </p:spTree>
    <p:extLst>
      <p:ext uri="{BB962C8B-B14F-4D97-AF65-F5344CB8AC3E}">
        <p14:creationId xmlns:p14="http://schemas.microsoft.com/office/powerpoint/2010/main" val="1255666827"/>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57212" y="5349904"/>
            <a:ext cx="9348789"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sz="1800" dirty="0">
              <a:solidFill>
                <a:prstClr val="black"/>
              </a:solidFill>
              <a:latin typeface="Franklin Gothic Book"/>
            </a:endParaRPr>
          </a:p>
        </p:txBody>
      </p:sp>
      <p:sp>
        <p:nvSpPr>
          <p:cNvPr id="29" name="Titolo 28"/>
          <p:cNvSpPr>
            <a:spLocks noGrp="1"/>
          </p:cNvSpPr>
          <p:nvPr>
            <p:ph type="ctrTitle"/>
          </p:nvPr>
        </p:nvSpPr>
        <p:spPr>
          <a:xfrm>
            <a:off x="412750" y="4853413"/>
            <a:ext cx="9163050" cy="1222375"/>
          </a:xfrm>
        </p:spPr>
        <p:txBody>
          <a:bodyPr anchor="t"/>
          <a:lstStyle/>
          <a:p>
            <a:r>
              <a:rPr kumimoji="0" lang="it-IT"/>
              <a:t>Fare clic per modificare stile</a:t>
            </a:r>
            <a:endParaRPr kumimoji="0" lang="en-US"/>
          </a:p>
        </p:txBody>
      </p:sp>
      <p:sp>
        <p:nvSpPr>
          <p:cNvPr id="9" name="Sottotitolo 8"/>
          <p:cNvSpPr>
            <a:spLocks noGrp="1"/>
          </p:cNvSpPr>
          <p:nvPr>
            <p:ph type="subTitle" idx="1"/>
          </p:nvPr>
        </p:nvSpPr>
        <p:spPr>
          <a:xfrm>
            <a:off x="412750" y="3886200"/>
            <a:ext cx="916305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2" name="Segnaposto piè di pagina 1"/>
          <p:cNvSpPr>
            <a:spLocks noGrp="1"/>
          </p:cNvSpPr>
          <p:nvPr>
            <p:ph type="ftr" sz="quarter" idx="11"/>
          </p:nvPr>
        </p:nvSpPr>
        <p:spPr/>
        <p:txBody>
          <a:bodyPr/>
          <a:lstStyle/>
          <a:p>
            <a:endParaRPr lang="it-IT" dirty="0">
              <a:solidFill>
                <a:srgbClr val="F0A22E">
                  <a:shade val="75000"/>
                </a:srgbClr>
              </a:solidFill>
            </a:endParaRPr>
          </a:p>
        </p:txBody>
      </p:sp>
      <p:sp>
        <p:nvSpPr>
          <p:cNvPr id="15" name="Segnaposto numero diapositiva 14"/>
          <p:cNvSpPr>
            <a:spLocks noGrp="1"/>
          </p:cNvSpPr>
          <p:nvPr>
            <p:ph type="sldNum" sz="quarter" idx="12"/>
          </p:nvPr>
        </p:nvSpPr>
        <p:spPr>
          <a:xfrm>
            <a:off x="8915400" y="6473952"/>
            <a:ext cx="822198" cy="246888"/>
          </a:xfrm>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Tree>
    <p:extLst>
      <p:ext uri="{BB962C8B-B14F-4D97-AF65-F5344CB8AC3E}">
        <p14:creationId xmlns:p14="http://schemas.microsoft.com/office/powerpoint/2010/main" val="3850265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a:t>Fare clic per modificare stile</a:t>
            </a:r>
            <a:endParaRPr kumimoji="0" lang="en-US"/>
          </a:p>
        </p:txBody>
      </p:sp>
      <p:sp>
        <p:nvSpPr>
          <p:cNvPr id="27" name="Segnaposto contenuto 26"/>
          <p:cNvSpPr>
            <a:spLocks noGrp="1"/>
          </p:cNvSpPr>
          <p:nvPr>
            <p:ph idx="1"/>
          </p:nvPr>
        </p:nvSpPr>
        <p:spPr/>
        <p:txBody>
          <a:body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5" name="Segnaposto data 24"/>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19" name="Segnaposto piè di pagina 18"/>
          <p:cNvSpPr>
            <a:spLocks noGrp="1"/>
          </p:cNvSpPr>
          <p:nvPr>
            <p:ph type="ftr" sz="quarter" idx="11"/>
          </p:nvPr>
        </p:nvSpPr>
        <p:spPr>
          <a:xfrm>
            <a:off x="3879850" y="76202"/>
            <a:ext cx="3136900" cy="288925"/>
          </a:xfrm>
        </p:spPr>
        <p:txBody>
          <a:bodyPr/>
          <a:lstStyle/>
          <a:p>
            <a:endParaRPr lang="it-IT" dirty="0">
              <a:solidFill>
                <a:srgbClr val="F0A22E">
                  <a:shade val="75000"/>
                </a:srgbClr>
              </a:solidFill>
            </a:endParaRPr>
          </a:p>
        </p:txBody>
      </p:sp>
      <p:sp>
        <p:nvSpPr>
          <p:cNvPr id="16" name="Segnaposto numero diapositiva 15"/>
          <p:cNvSpPr>
            <a:spLocks noGrp="1"/>
          </p:cNvSpPr>
          <p:nvPr>
            <p:ph type="sldNum" sz="quarter" idx="12"/>
          </p:nvPr>
        </p:nvSpPr>
        <p:spPr>
          <a:xfrm>
            <a:off x="8915400" y="6473952"/>
            <a:ext cx="822198" cy="246888"/>
          </a:xfrm>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Tree>
    <p:extLst>
      <p:ext uri="{BB962C8B-B14F-4D97-AF65-F5344CB8AC3E}">
        <p14:creationId xmlns:p14="http://schemas.microsoft.com/office/powerpoint/2010/main" val="759692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57212" y="3444904"/>
            <a:ext cx="9348789"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sz="1800" dirty="0">
              <a:solidFill>
                <a:prstClr val="white"/>
              </a:solidFill>
              <a:latin typeface="Franklin Gothic Book"/>
            </a:endParaRPr>
          </a:p>
        </p:txBody>
      </p:sp>
      <p:sp>
        <p:nvSpPr>
          <p:cNvPr id="6" name="Segnaposto testo 5"/>
          <p:cNvSpPr>
            <a:spLocks noGrp="1"/>
          </p:cNvSpPr>
          <p:nvPr>
            <p:ph type="body" idx="1"/>
          </p:nvPr>
        </p:nvSpPr>
        <p:spPr>
          <a:xfrm>
            <a:off x="412750" y="1676400"/>
            <a:ext cx="916305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gli stili del testo dello schema</a:t>
            </a:r>
          </a:p>
        </p:txBody>
      </p:sp>
      <p:sp>
        <p:nvSpPr>
          <p:cNvPr id="19" name="Segnaposto data 18"/>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11" name="Segnaposto piè di pagina 10"/>
          <p:cNvSpPr>
            <a:spLocks noGrp="1"/>
          </p:cNvSpPr>
          <p:nvPr>
            <p:ph type="ftr" sz="quarter" idx="11"/>
          </p:nvPr>
        </p:nvSpPr>
        <p:spPr/>
        <p:txBody>
          <a:bodyPr/>
          <a:lstStyle/>
          <a:p>
            <a:endParaRPr lang="it-IT" dirty="0">
              <a:solidFill>
                <a:srgbClr val="F0A22E">
                  <a:shade val="75000"/>
                </a:srgbClr>
              </a:solidFill>
            </a:endParaRPr>
          </a:p>
        </p:txBody>
      </p:sp>
      <p:sp>
        <p:nvSpPr>
          <p:cNvPr id="16" name="Segnaposto numero diapositiva 15"/>
          <p:cNvSpPr>
            <a:spLocks noGrp="1"/>
          </p:cNvSpPr>
          <p:nvPr>
            <p:ph type="sldNum" sz="quarter" idx="12"/>
          </p:nvPr>
        </p:nvSpPr>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
        <p:nvSpPr>
          <p:cNvPr id="8" name="Titolo 7"/>
          <p:cNvSpPr>
            <a:spLocks noGrp="1"/>
          </p:cNvSpPr>
          <p:nvPr>
            <p:ph type="title"/>
          </p:nvPr>
        </p:nvSpPr>
        <p:spPr>
          <a:xfrm>
            <a:off x="195515" y="2947087"/>
            <a:ext cx="9410700" cy="1184825"/>
          </a:xfrm>
        </p:spPr>
        <p:txBody>
          <a:bodyPr rtlCol="0" anchor="t"/>
          <a:lstStyle>
            <a:lvl1pPr algn="r">
              <a:defRPr/>
            </a:lvl1pPr>
          </a:lstStyle>
          <a:p>
            <a:r>
              <a:rPr kumimoji="0" lang="it-IT"/>
              <a:t>Fare clic per modificare stile</a:t>
            </a:r>
            <a:endParaRPr kumimoji="0" lang="en-US"/>
          </a:p>
        </p:txBody>
      </p:sp>
    </p:spTree>
    <p:extLst>
      <p:ext uri="{BB962C8B-B14F-4D97-AF65-F5344CB8AC3E}">
        <p14:creationId xmlns:p14="http://schemas.microsoft.com/office/powerpoint/2010/main" val="40195945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0" name="Titolo 19"/>
          <p:cNvSpPr>
            <a:spLocks noGrp="1"/>
          </p:cNvSpPr>
          <p:nvPr>
            <p:ph type="title"/>
          </p:nvPr>
        </p:nvSpPr>
        <p:spPr>
          <a:xfrm>
            <a:off x="326898" y="457200"/>
            <a:ext cx="9410700" cy="841248"/>
          </a:xfrm>
        </p:spPr>
        <p:txBody>
          <a:bodyPr/>
          <a:lstStyle/>
          <a:p>
            <a:r>
              <a:rPr kumimoji="0" lang="it-IT"/>
              <a:t>Fare clic per modificare stile</a:t>
            </a:r>
            <a:endParaRPr kumimoji="0" lang="en-US"/>
          </a:p>
        </p:txBody>
      </p:sp>
      <p:sp>
        <p:nvSpPr>
          <p:cNvPr id="14" name="Segnaposto contenuto 13"/>
          <p:cNvSpPr>
            <a:spLocks noGrp="1"/>
          </p:cNvSpPr>
          <p:nvPr>
            <p:ph sz="half" idx="1"/>
          </p:nvPr>
        </p:nvSpPr>
        <p:spPr>
          <a:xfrm>
            <a:off x="330200" y="1600200"/>
            <a:ext cx="454025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half" idx="2"/>
          </p:nvPr>
        </p:nvSpPr>
        <p:spPr>
          <a:xfrm>
            <a:off x="5035550" y="1600200"/>
            <a:ext cx="470535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1" name="Segnaposto data 20"/>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10" name="Segnaposto piè di pagina 9"/>
          <p:cNvSpPr>
            <a:spLocks noGrp="1"/>
          </p:cNvSpPr>
          <p:nvPr>
            <p:ph type="ftr" sz="quarter" idx="11"/>
          </p:nvPr>
        </p:nvSpPr>
        <p:spPr/>
        <p:txBody>
          <a:bodyPr/>
          <a:lstStyle/>
          <a:p>
            <a:endParaRPr lang="it-IT" dirty="0">
              <a:solidFill>
                <a:srgbClr val="F0A22E">
                  <a:shade val="75000"/>
                </a:srgbClr>
              </a:solidFill>
            </a:endParaRPr>
          </a:p>
        </p:txBody>
      </p:sp>
      <p:sp>
        <p:nvSpPr>
          <p:cNvPr id="31" name="Segnaposto numero diapositiva 30"/>
          <p:cNvSpPr>
            <a:spLocks noGrp="1"/>
          </p:cNvSpPr>
          <p:nvPr>
            <p:ph type="sldNum" sz="quarter" idx="12"/>
          </p:nvPr>
        </p:nvSpPr>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Tree>
    <p:extLst>
      <p:ext uri="{BB962C8B-B14F-4D97-AF65-F5344CB8AC3E}">
        <p14:creationId xmlns:p14="http://schemas.microsoft.com/office/powerpoint/2010/main" val="344379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5032381"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503238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30200" y="5410201"/>
            <a:ext cx="9328150" cy="882650"/>
          </a:xfrm>
        </p:spPr>
        <p:txBody>
          <a:bodyPr anchor="ctr"/>
          <a:lstStyle>
            <a:lvl1pPr>
              <a:defRPr/>
            </a:lvl1pPr>
          </a:lstStyle>
          <a:p>
            <a:r>
              <a:rPr kumimoji="0" lang="it-IT"/>
              <a:t>Fare clic per modificare stile</a:t>
            </a:r>
            <a:endParaRPr kumimoji="0" lang="en-US"/>
          </a:p>
        </p:txBody>
      </p:sp>
      <p:sp>
        <p:nvSpPr>
          <p:cNvPr id="13" name="Segnaposto testo 12"/>
          <p:cNvSpPr>
            <a:spLocks noGrp="1"/>
          </p:cNvSpPr>
          <p:nvPr>
            <p:ph type="body" idx="1"/>
          </p:nvPr>
        </p:nvSpPr>
        <p:spPr>
          <a:xfrm>
            <a:off x="304899" y="666750"/>
            <a:ext cx="4648102"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gli stili del testo dello schema</a:t>
            </a:r>
          </a:p>
        </p:txBody>
      </p:sp>
      <p:sp>
        <p:nvSpPr>
          <p:cNvPr id="25" name="Segnaposto testo 24"/>
          <p:cNvSpPr>
            <a:spLocks noGrp="1"/>
          </p:cNvSpPr>
          <p:nvPr>
            <p:ph type="body" sz="half" idx="3"/>
          </p:nvPr>
        </p:nvSpPr>
        <p:spPr>
          <a:xfrm>
            <a:off x="5032112" y="666750"/>
            <a:ext cx="464992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gli stili del testo dello schema</a:t>
            </a:r>
          </a:p>
        </p:txBody>
      </p:sp>
      <p:sp>
        <p:nvSpPr>
          <p:cNvPr id="4" name="Segnaposto contenuto 3"/>
          <p:cNvSpPr>
            <a:spLocks noGrp="1"/>
          </p:cNvSpPr>
          <p:nvPr>
            <p:ph sz="quarter" idx="2"/>
          </p:nvPr>
        </p:nvSpPr>
        <p:spPr>
          <a:xfrm>
            <a:off x="304899" y="1316039"/>
            <a:ext cx="4648102"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8" name="Segnaposto contenuto 27"/>
          <p:cNvSpPr>
            <a:spLocks noGrp="1"/>
          </p:cNvSpPr>
          <p:nvPr>
            <p:ph sz="quarter" idx="4"/>
          </p:nvPr>
        </p:nvSpPr>
        <p:spPr>
          <a:xfrm>
            <a:off x="5036125" y="1316039"/>
            <a:ext cx="4645914"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0" name="Segnaposto data 9"/>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6" name="Segnaposto piè di pagina 5"/>
          <p:cNvSpPr>
            <a:spLocks noGrp="1"/>
          </p:cNvSpPr>
          <p:nvPr>
            <p:ph type="ftr" sz="quarter" idx="11"/>
          </p:nvPr>
        </p:nvSpPr>
        <p:spPr/>
        <p:txBody>
          <a:bodyPr/>
          <a:lstStyle/>
          <a:p>
            <a:endParaRPr lang="it-IT" dirty="0">
              <a:solidFill>
                <a:srgbClr val="F0A22E">
                  <a:shade val="75000"/>
                </a:srgbClr>
              </a:solidFill>
            </a:endParaRPr>
          </a:p>
        </p:txBody>
      </p:sp>
      <p:sp>
        <p:nvSpPr>
          <p:cNvPr id="7" name="Segnaposto numero diapositiva 6"/>
          <p:cNvSpPr>
            <a:spLocks noGrp="1"/>
          </p:cNvSpPr>
          <p:nvPr>
            <p:ph type="sldNum" sz="quarter" idx="12"/>
          </p:nvPr>
        </p:nvSpPr>
        <p:spPr>
          <a:xfrm>
            <a:off x="8915400" y="6477000"/>
            <a:ext cx="825500" cy="246888"/>
          </a:xfrm>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
        <p:nvSpPr>
          <p:cNvPr id="11" name="Connettore 1 10"/>
          <p:cNvSpPr>
            <a:spLocks noChangeShapeType="1"/>
          </p:cNvSpPr>
          <p:nvPr/>
        </p:nvSpPr>
        <p:spPr bwMode="auto">
          <a:xfrm>
            <a:off x="557212" y="6019802"/>
            <a:ext cx="9348789"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sz="1800" dirty="0">
              <a:solidFill>
                <a:prstClr val="black"/>
              </a:solidFill>
              <a:latin typeface="Franklin Gothic Book"/>
            </a:endParaRPr>
          </a:p>
        </p:txBody>
      </p:sp>
    </p:spTree>
    <p:extLst>
      <p:ext uri="{BB962C8B-B14F-4D97-AF65-F5344CB8AC3E}">
        <p14:creationId xmlns:p14="http://schemas.microsoft.com/office/powerpoint/2010/main" val="2655415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26898" y="457200"/>
            <a:ext cx="9410700" cy="841248"/>
          </a:xfrm>
        </p:spPr>
        <p:txBody>
          <a:bodyPr/>
          <a:lstStyle/>
          <a:p>
            <a:r>
              <a:rPr kumimoji="0" lang="it-IT"/>
              <a:t>Fare clic per modificare stile</a:t>
            </a:r>
            <a:endParaRPr kumimoji="0" lang="en-US"/>
          </a:p>
        </p:txBody>
      </p:sp>
      <p:sp>
        <p:nvSpPr>
          <p:cNvPr id="12" name="Segnaposto data 11"/>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21" name="Segnaposto piè di pagina 20"/>
          <p:cNvSpPr>
            <a:spLocks noGrp="1"/>
          </p:cNvSpPr>
          <p:nvPr>
            <p:ph type="ftr" sz="quarter" idx="11"/>
          </p:nvPr>
        </p:nvSpPr>
        <p:spPr/>
        <p:txBody>
          <a:bodyPr/>
          <a:lstStyle/>
          <a:p>
            <a:endParaRPr lang="it-IT" dirty="0">
              <a:solidFill>
                <a:srgbClr val="F0A22E">
                  <a:shade val="75000"/>
                </a:srgbClr>
              </a:solidFill>
            </a:endParaRPr>
          </a:p>
        </p:txBody>
      </p:sp>
      <p:sp>
        <p:nvSpPr>
          <p:cNvPr id="6" name="Segnaposto numero diapositiva 5"/>
          <p:cNvSpPr>
            <a:spLocks noGrp="1"/>
          </p:cNvSpPr>
          <p:nvPr>
            <p:ph type="sldNum" sz="quarter" idx="12"/>
          </p:nvPr>
        </p:nvSpPr>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Tree>
    <p:extLst>
      <p:ext uri="{BB962C8B-B14F-4D97-AF65-F5344CB8AC3E}">
        <p14:creationId xmlns:p14="http://schemas.microsoft.com/office/powerpoint/2010/main" val="703507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24" name="Segnaposto piè di pagina 23"/>
          <p:cNvSpPr>
            <a:spLocks noGrp="1"/>
          </p:cNvSpPr>
          <p:nvPr>
            <p:ph type="ftr" sz="quarter" idx="11"/>
          </p:nvPr>
        </p:nvSpPr>
        <p:spPr/>
        <p:txBody>
          <a:bodyPr/>
          <a:lstStyle/>
          <a:p>
            <a:endParaRPr lang="it-IT" dirty="0">
              <a:solidFill>
                <a:srgbClr val="F0A22E">
                  <a:shade val="75000"/>
                </a:srgbClr>
              </a:solidFill>
            </a:endParaRPr>
          </a:p>
        </p:txBody>
      </p:sp>
      <p:sp>
        <p:nvSpPr>
          <p:cNvPr id="7" name="Segnaposto numero diapositiva 6"/>
          <p:cNvSpPr>
            <a:spLocks noGrp="1"/>
          </p:cNvSpPr>
          <p:nvPr>
            <p:ph type="sldNum" sz="quarter" idx="12"/>
          </p:nvPr>
        </p:nvSpPr>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Tree>
    <p:extLst>
      <p:ext uri="{BB962C8B-B14F-4D97-AF65-F5344CB8AC3E}">
        <p14:creationId xmlns:p14="http://schemas.microsoft.com/office/powerpoint/2010/main" val="5094293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57212" y="5849119"/>
            <a:ext cx="9348789"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sz="1800" dirty="0">
              <a:solidFill>
                <a:prstClr val="black"/>
              </a:solidFill>
              <a:latin typeface="Franklin Gothic Book"/>
            </a:endParaRPr>
          </a:p>
        </p:txBody>
      </p:sp>
      <p:sp>
        <p:nvSpPr>
          <p:cNvPr id="12" name="Titolo 11"/>
          <p:cNvSpPr>
            <a:spLocks noGrp="1"/>
          </p:cNvSpPr>
          <p:nvPr>
            <p:ph type="title"/>
          </p:nvPr>
        </p:nvSpPr>
        <p:spPr>
          <a:xfrm>
            <a:off x="495300" y="5486401"/>
            <a:ext cx="9163050" cy="520700"/>
          </a:xfrm>
        </p:spPr>
        <p:txBody>
          <a:bodyPr anchor="ctr"/>
          <a:lstStyle>
            <a:lvl1pPr algn="l">
              <a:buNone/>
              <a:defRPr sz="2000" b="1"/>
            </a:lvl1pPr>
          </a:lstStyle>
          <a:p>
            <a:r>
              <a:rPr kumimoji="0" lang="it-IT"/>
              <a:t>Fare clic per modificare stile</a:t>
            </a:r>
            <a:endParaRPr kumimoji="0" lang="en-US"/>
          </a:p>
        </p:txBody>
      </p:sp>
      <p:sp>
        <p:nvSpPr>
          <p:cNvPr id="26" name="Segnaposto testo 25"/>
          <p:cNvSpPr>
            <a:spLocks noGrp="1"/>
          </p:cNvSpPr>
          <p:nvPr>
            <p:ph type="body" idx="2"/>
          </p:nvPr>
        </p:nvSpPr>
        <p:spPr>
          <a:xfrm>
            <a:off x="495302" y="609600"/>
            <a:ext cx="3259006"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gli stili del testo dello schema</a:t>
            </a:r>
          </a:p>
        </p:txBody>
      </p:sp>
      <p:sp>
        <p:nvSpPr>
          <p:cNvPr id="14" name="Segnaposto contenuto 13"/>
          <p:cNvSpPr>
            <a:spLocks noGrp="1"/>
          </p:cNvSpPr>
          <p:nvPr>
            <p:ph sz="half" idx="1"/>
          </p:nvPr>
        </p:nvSpPr>
        <p:spPr>
          <a:xfrm>
            <a:off x="3872972" y="609600"/>
            <a:ext cx="578538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5" name="Segnaposto data 24"/>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29" name="Segnaposto piè di pagina 28"/>
          <p:cNvSpPr>
            <a:spLocks noGrp="1"/>
          </p:cNvSpPr>
          <p:nvPr>
            <p:ph type="ftr" sz="quarter" idx="11"/>
          </p:nvPr>
        </p:nvSpPr>
        <p:spPr/>
        <p:txBody>
          <a:bodyPr/>
          <a:lstStyle/>
          <a:p>
            <a:endParaRPr lang="it-IT" dirty="0">
              <a:solidFill>
                <a:srgbClr val="F0A22E">
                  <a:shade val="75000"/>
                </a:srgbClr>
              </a:solidFill>
            </a:endParaRPr>
          </a:p>
        </p:txBody>
      </p:sp>
      <p:sp>
        <p:nvSpPr>
          <p:cNvPr id="7" name="Segnaposto numero diapositiva 6"/>
          <p:cNvSpPr>
            <a:spLocks noGrp="1"/>
          </p:cNvSpPr>
          <p:nvPr>
            <p:ph type="sldNum" sz="quarter" idx="12"/>
          </p:nvPr>
        </p:nvSpPr>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Tree>
    <p:extLst>
      <p:ext uri="{BB962C8B-B14F-4D97-AF65-F5344CB8AC3E}">
        <p14:creationId xmlns:p14="http://schemas.microsoft.com/office/powerpoint/2010/main" val="24327263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797300" y="616634"/>
            <a:ext cx="54483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dirty="0"/>
              <a:t>Fare clic sull'icona per inserire un'immagine</a:t>
            </a:r>
            <a:endParaRPr kumimoji="0" lang="en-US" dirty="0"/>
          </a:p>
        </p:txBody>
      </p:sp>
      <p:sp>
        <p:nvSpPr>
          <p:cNvPr id="7" name="Segnaposto data 6"/>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5" name="Segnaposto piè di pagina 4"/>
          <p:cNvSpPr>
            <a:spLocks noGrp="1"/>
          </p:cNvSpPr>
          <p:nvPr>
            <p:ph type="ftr" sz="quarter" idx="11"/>
          </p:nvPr>
        </p:nvSpPr>
        <p:spPr/>
        <p:txBody>
          <a:bodyPr/>
          <a:lstStyle/>
          <a:p>
            <a:endParaRPr lang="it-IT" dirty="0">
              <a:solidFill>
                <a:srgbClr val="F0A22E">
                  <a:shade val="75000"/>
                </a:srgbClr>
              </a:solidFill>
            </a:endParaRPr>
          </a:p>
        </p:txBody>
      </p:sp>
      <p:sp>
        <p:nvSpPr>
          <p:cNvPr id="31" name="Segnaposto numero diapositiva 30"/>
          <p:cNvSpPr>
            <a:spLocks noGrp="1"/>
          </p:cNvSpPr>
          <p:nvPr>
            <p:ph type="sldNum" sz="quarter" idx="12"/>
          </p:nvPr>
        </p:nvSpPr>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
        <p:nvSpPr>
          <p:cNvPr id="17" name="Titolo 16"/>
          <p:cNvSpPr>
            <a:spLocks noGrp="1"/>
          </p:cNvSpPr>
          <p:nvPr>
            <p:ph type="title"/>
          </p:nvPr>
        </p:nvSpPr>
        <p:spPr>
          <a:xfrm>
            <a:off x="412750" y="4993760"/>
            <a:ext cx="6356350" cy="522288"/>
          </a:xfrm>
        </p:spPr>
        <p:txBody>
          <a:bodyPr anchor="ctr"/>
          <a:lstStyle>
            <a:lvl1pPr algn="l">
              <a:buNone/>
              <a:defRPr sz="2000" b="1"/>
            </a:lvl1pPr>
          </a:lstStyle>
          <a:p>
            <a:r>
              <a:rPr kumimoji="0" lang="it-IT"/>
              <a:t>Fare clic per modificare stile</a:t>
            </a:r>
            <a:endParaRPr kumimoji="0" lang="en-US"/>
          </a:p>
        </p:txBody>
      </p:sp>
      <p:sp>
        <p:nvSpPr>
          <p:cNvPr id="26" name="Segnaposto testo 25"/>
          <p:cNvSpPr>
            <a:spLocks noGrp="1"/>
          </p:cNvSpPr>
          <p:nvPr>
            <p:ph type="body" sz="half" idx="2"/>
          </p:nvPr>
        </p:nvSpPr>
        <p:spPr>
          <a:xfrm>
            <a:off x="412750" y="5533219"/>
            <a:ext cx="635635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a:t>Fare clic per modificare gli stili del testo dello schema</a:t>
            </a:r>
          </a:p>
        </p:txBody>
      </p:sp>
    </p:spTree>
    <p:extLst>
      <p:ext uri="{BB962C8B-B14F-4D97-AF65-F5344CB8AC3E}">
        <p14:creationId xmlns:p14="http://schemas.microsoft.com/office/powerpoint/2010/main" val="2605652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stile</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5" name="Segnaposto piè di pagina 4"/>
          <p:cNvSpPr>
            <a:spLocks noGrp="1"/>
          </p:cNvSpPr>
          <p:nvPr>
            <p:ph type="ftr" sz="quarter" idx="11"/>
          </p:nvPr>
        </p:nvSpPr>
        <p:spPr/>
        <p:txBody>
          <a:bodyPr/>
          <a:lstStyle/>
          <a:p>
            <a:endParaRPr lang="it-IT" dirty="0">
              <a:solidFill>
                <a:srgbClr val="F0A22E">
                  <a:shade val="75000"/>
                </a:srgbClr>
              </a:solidFill>
            </a:endParaRPr>
          </a:p>
        </p:txBody>
      </p:sp>
      <p:sp>
        <p:nvSpPr>
          <p:cNvPr id="6" name="Segnaposto numero diapositiva 5"/>
          <p:cNvSpPr>
            <a:spLocks noGrp="1"/>
          </p:cNvSpPr>
          <p:nvPr>
            <p:ph type="sldNum" sz="quarter" idx="12"/>
          </p:nvPr>
        </p:nvSpPr>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Tree>
    <p:extLst>
      <p:ext uri="{BB962C8B-B14F-4D97-AF65-F5344CB8AC3E}">
        <p14:creationId xmlns:p14="http://schemas.microsoft.com/office/powerpoint/2010/main" val="3682822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429500" y="549278"/>
            <a:ext cx="1981200" cy="5851525"/>
          </a:xfrm>
        </p:spPr>
        <p:txBody>
          <a:bodyPr vert="eaVert"/>
          <a:lstStyle/>
          <a:p>
            <a:r>
              <a:rPr kumimoji="0" lang="it-IT"/>
              <a:t>Fare clic per modificare stile</a:t>
            </a:r>
            <a:endParaRPr kumimoji="0" lang="en-US"/>
          </a:p>
        </p:txBody>
      </p:sp>
      <p:sp>
        <p:nvSpPr>
          <p:cNvPr id="3" name="Segnaposto testo verticale 2"/>
          <p:cNvSpPr>
            <a:spLocks noGrp="1"/>
          </p:cNvSpPr>
          <p:nvPr>
            <p:ph type="body" orient="vert" idx="1"/>
          </p:nvPr>
        </p:nvSpPr>
        <p:spPr>
          <a:xfrm>
            <a:off x="495300" y="549278"/>
            <a:ext cx="6769100" cy="5851525"/>
          </a:xfrm>
        </p:spPr>
        <p:txBody>
          <a:bodyPr vert="eaVert"/>
          <a:lstStyle/>
          <a:p>
            <a:pPr lvl="0" eaLnBrk="1" latinLnBrk="0" hangingPunct="1"/>
            <a:r>
              <a:rPr lang="it-IT"/>
              <a:t>Fare clic per modificare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8B1996DC-18B9-F446-8081-E59372905BB2}" type="datetimeFigureOut">
              <a:rPr lang="it-IT">
                <a:solidFill>
                  <a:srgbClr val="F0A22E">
                    <a:shade val="75000"/>
                  </a:srgbClr>
                </a:solidFill>
              </a:rPr>
              <a:pPr/>
              <a:t>31/03/2016</a:t>
            </a:fld>
            <a:endParaRPr lang="it-IT" dirty="0">
              <a:solidFill>
                <a:srgbClr val="F0A22E">
                  <a:shade val="75000"/>
                </a:srgbClr>
              </a:solidFill>
            </a:endParaRPr>
          </a:p>
        </p:txBody>
      </p:sp>
      <p:sp>
        <p:nvSpPr>
          <p:cNvPr id="5" name="Segnaposto piè di pagina 4"/>
          <p:cNvSpPr>
            <a:spLocks noGrp="1"/>
          </p:cNvSpPr>
          <p:nvPr>
            <p:ph type="ftr" sz="quarter" idx="11"/>
          </p:nvPr>
        </p:nvSpPr>
        <p:spPr/>
        <p:txBody>
          <a:bodyPr/>
          <a:lstStyle/>
          <a:p>
            <a:endParaRPr lang="it-IT" dirty="0">
              <a:solidFill>
                <a:srgbClr val="F0A22E">
                  <a:shade val="75000"/>
                </a:srgbClr>
              </a:solidFill>
            </a:endParaRPr>
          </a:p>
        </p:txBody>
      </p:sp>
      <p:sp>
        <p:nvSpPr>
          <p:cNvPr id="6" name="Segnaposto numero diapositiva 5"/>
          <p:cNvSpPr>
            <a:spLocks noGrp="1"/>
          </p:cNvSpPr>
          <p:nvPr>
            <p:ph type="sldNum" sz="quarter" idx="12"/>
          </p:nvPr>
        </p:nvSpPr>
        <p:spPr/>
        <p:txBody>
          <a:bodyPr/>
          <a:lstStyle/>
          <a:p>
            <a:fld id="{18AD1440-9DBF-D240-87D9-520D30DD0561}" type="slidenum">
              <a:rPr>
                <a:solidFill>
                  <a:srgbClr val="F0A22E">
                    <a:shade val="75000"/>
                  </a:srgbClr>
                </a:solidFill>
              </a:rPr>
              <a:pPr/>
              <a:t>‹N›</a:t>
            </a:fld>
            <a:endParaRPr lang="it-IT" dirty="0">
              <a:solidFill>
                <a:srgbClr val="F0A22E">
                  <a:shade val="75000"/>
                </a:srgbClr>
              </a:solidFill>
            </a:endParaRPr>
          </a:p>
        </p:txBody>
      </p:sp>
    </p:spTree>
    <p:extLst>
      <p:ext uri="{BB962C8B-B14F-4D97-AF65-F5344CB8AC3E}">
        <p14:creationId xmlns:p14="http://schemas.microsoft.com/office/powerpoint/2010/main" val="3580634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103736" y="2514601"/>
            <a:ext cx="7243762" cy="2262781"/>
          </a:xfrm>
        </p:spPr>
        <p:txBody>
          <a:bodyPr anchor="b">
            <a:normAutofit/>
          </a:bodyPr>
          <a:lstStyle>
            <a:lvl1pPr>
              <a:defRPr sz="4388"/>
            </a:lvl1pPr>
          </a:lstStyle>
          <a:p>
            <a:r>
              <a:rPr lang="de-DE" smtClean="0"/>
              <a:t>Titelmasterformat durch Klicken bearbeiten</a:t>
            </a:r>
            <a:endParaRPr lang="en-US" dirty="0"/>
          </a:p>
        </p:txBody>
      </p:sp>
      <p:sp>
        <p:nvSpPr>
          <p:cNvPr id="3" name="Subtitle 2"/>
          <p:cNvSpPr>
            <a:spLocks noGrp="1"/>
          </p:cNvSpPr>
          <p:nvPr>
            <p:ph type="subTitle" idx="1"/>
          </p:nvPr>
        </p:nvSpPr>
        <p:spPr>
          <a:xfrm>
            <a:off x="2103736" y="4777380"/>
            <a:ext cx="7243762" cy="1126283"/>
          </a:xfrm>
        </p:spPr>
        <p:txBody>
          <a:bodyPr anchor="t"/>
          <a:lstStyle>
            <a:lvl1pPr marL="0" indent="0" algn="l">
              <a:buNone/>
              <a:defRPr>
                <a:solidFill>
                  <a:schemeClr val="tx1">
                    <a:lumMod val="65000"/>
                    <a:lumOff val="35000"/>
                  </a:schemeClr>
                </a:solidFill>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7" name="Freeform 6"/>
          <p:cNvSpPr/>
          <p:nvPr/>
        </p:nvSpPr>
        <p:spPr bwMode="auto">
          <a:xfrm>
            <a:off x="0" y="4323811"/>
            <a:ext cx="1417530"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432098" y="4529541"/>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4200940244"/>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106752" y="624110"/>
            <a:ext cx="7240746" cy="1280890"/>
          </a:xfrm>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2103735" y="2133600"/>
            <a:ext cx="7243763" cy="377762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8"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810181964"/>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03735" y="2058750"/>
            <a:ext cx="7243762" cy="1468800"/>
          </a:xfrm>
        </p:spPr>
        <p:txBody>
          <a:bodyPr anchor="b"/>
          <a:lstStyle>
            <a:lvl1pPr algn="l">
              <a:defRPr sz="325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103735" y="3530129"/>
            <a:ext cx="7243762" cy="860400"/>
          </a:xfrm>
        </p:spPr>
        <p:txBody>
          <a:bodyPr anchor="t"/>
          <a:lstStyle>
            <a:lvl1pPr marL="0" indent="0" algn="l">
              <a:buNone/>
              <a:defRPr sz="1625">
                <a:solidFill>
                  <a:schemeClr val="tx1">
                    <a:lumMod val="65000"/>
                    <a:lumOff val="3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31781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432098" y="3244140"/>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90249451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2103735" y="2133600"/>
            <a:ext cx="3505015" cy="3777622"/>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842482" y="2126222"/>
            <a:ext cx="3505015" cy="3777622"/>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10"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432098" y="787783"/>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503543175"/>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2388240" y="1972703"/>
            <a:ext cx="3244095" cy="576262"/>
          </a:xfrm>
        </p:spPr>
        <p:txBody>
          <a:bodyPr anchor="b">
            <a:noAutofit/>
          </a:bodyPr>
          <a:lstStyle>
            <a:lvl1pPr marL="0" indent="0">
              <a:buNone/>
              <a:defRPr sz="1950" b="0"/>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smtClean="0"/>
              <a:t>Textmasterformat bearbeiten</a:t>
            </a:r>
          </a:p>
        </p:txBody>
      </p:sp>
      <p:sp>
        <p:nvSpPr>
          <p:cNvPr id="4" name="Content Placeholder 3"/>
          <p:cNvSpPr>
            <a:spLocks noGrp="1"/>
          </p:cNvSpPr>
          <p:nvPr>
            <p:ph sz="half" idx="2"/>
          </p:nvPr>
        </p:nvSpPr>
        <p:spPr>
          <a:xfrm>
            <a:off x="2103735" y="2548966"/>
            <a:ext cx="3528601" cy="335406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099137" y="1969475"/>
            <a:ext cx="3249188" cy="576262"/>
          </a:xfrm>
        </p:spPr>
        <p:txBody>
          <a:bodyPr anchor="b">
            <a:noAutofit/>
          </a:bodyPr>
          <a:lstStyle>
            <a:lvl1pPr marL="0" indent="0">
              <a:buNone/>
              <a:defRPr sz="1950" b="0"/>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de-DE" smtClean="0"/>
              <a:t>Textmasterformat bearbeiten</a:t>
            </a:r>
          </a:p>
        </p:txBody>
      </p:sp>
      <p:sp>
        <p:nvSpPr>
          <p:cNvPr id="6" name="Content Placeholder 5"/>
          <p:cNvSpPr>
            <a:spLocks noGrp="1"/>
          </p:cNvSpPr>
          <p:nvPr>
            <p:ph sz="quarter" idx="4"/>
          </p:nvPr>
        </p:nvSpPr>
        <p:spPr>
          <a:xfrm>
            <a:off x="5823152" y="2545738"/>
            <a:ext cx="3525173" cy="335406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PH" dirty="0">
              <a:solidFill>
                <a:prstClr val="black">
                  <a:tint val="75000"/>
                </a:prstClr>
              </a:solidFill>
            </a:endParaRPr>
          </a:p>
        </p:txBody>
      </p:sp>
      <p:sp>
        <p:nvSpPr>
          <p:cNvPr id="12"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432098" y="787783"/>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2633849788"/>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PH" dirty="0">
              <a:solidFill>
                <a:prstClr val="black">
                  <a:tint val="75000"/>
                </a:prstClr>
              </a:solidFill>
            </a:endParaRPr>
          </a:p>
        </p:txBody>
      </p:sp>
      <p:sp>
        <p:nvSpPr>
          <p:cNvPr id="7"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544830481"/>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PH" dirty="0">
              <a:solidFill>
                <a:prstClr val="black">
                  <a:tint val="75000"/>
                </a:prstClr>
              </a:solidFill>
            </a:endParaRPr>
          </a:p>
        </p:txBody>
      </p:sp>
      <p:sp>
        <p:nvSpPr>
          <p:cNvPr id="6"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37538195"/>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03735" y="446088"/>
            <a:ext cx="2847974" cy="976312"/>
          </a:xfrm>
        </p:spPr>
        <p:txBody>
          <a:bodyPr anchor="b"/>
          <a:lstStyle>
            <a:lvl1pPr algn="l">
              <a:defRPr sz="1625" b="0"/>
            </a:lvl1pPr>
          </a:lstStyle>
          <a:p>
            <a:r>
              <a:rPr lang="de-DE" smtClean="0"/>
              <a:t>Titelmasterformat durch Klicken bearbeiten</a:t>
            </a:r>
            <a:endParaRPr lang="en-US" dirty="0"/>
          </a:p>
        </p:txBody>
      </p:sp>
      <p:sp>
        <p:nvSpPr>
          <p:cNvPr id="3" name="Content Placeholder 2"/>
          <p:cNvSpPr>
            <a:spLocks noGrp="1"/>
          </p:cNvSpPr>
          <p:nvPr>
            <p:ph idx="1"/>
          </p:nvPr>
        </p:nvSpPr>
        <p:spPr>
          <a:xfrm>
            <a:off x="5137447" y="446089"/>
            <a:ext cx="4210050" cy="5414963"/>
          </a:xfrm>
        </p:spPr>
        <p:txBody>
          <a:bodyPr anchor="ct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2103735" y="1598613"/>
            <a:ext cx="2847974" cy="4262436"/>
          </a:xfrm>
        </p:spPr>
        <p:txBody>
          <a:bodyPr/>
          <a:lstStyle>
            <a:lvl1pPr marL="0" indent="0">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3777834861"/>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103735" y="4800600"/>
            <a:ext cx="7243763" cy="566738"/>
          </a:xfrm>
        </p:spPr>
        <p:txBody>
          <a:bodyPr anchor="b">
            <a:normAutofit/>
          </a:bodyPr>
          <a:lstStyle>
            <a:lvl1pPr algn="l">
              <a:defRPr sz="195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2103735" y="634965"/>
            <a:ext cx="7243763" cy="3854970"/>
          </a:xfrm>
        </p:spPr>
        <p:txBody>
          <a:bodyPr anchor="t">
            <a:normAutofit/>
          </a:bodyPr>
          <a:lstStyle>
            <a:lvl1pPr marL="0" indent="0" algn="ctr">
              <a:buNone/>
              <a:defRPr sz="1300"/>
            </a:lvl1pPr>
            <a:lvl2pPr marL="371475" indent="0">
              <a:buNone/>
              <a:defRPr sz="1300"/>
            </a:lvl2pPr>
            <a:lvl3pPr marL="742950" indent="0">
              <a:buNone/>
              <a:defRPr sz="1300"/>
            </a:lvl3pPr>
            <a:lvl4pPr marL="1114425" indent="0">
              <a:buNone/>
              <a:defRPr sz="1300"/>
            </a:lvl4pPr>
            <a:lvl5pPr marL="1485900" indent="0">
              <a:buNone/>
              <a:defRPr sz="1300"/>
            </a:lvl5pPr>
            <a:lvl6pPr marL="1857375" indent="0">
              <a:buNone/>
              <a:defRPr sz="1300"/>
            </a:lvl6pPr>
            <a:lvl7pPr marL="2228850" indent="0">
              <a:buNone/>
              <a:defRPr sz="1300"/>
            </a:lvl7pPr>
            <a:lvl8pPr marL="2600325" indent="0">
              <a:buNone/>
              <a:defRPr sz="1300"/>
            </a:lvl8pPr>
            <a:lvl9pPr marL="2971800" indent="0">
              <a:buNone/>
              <a:defRPr sz="1300"/>
            </a:lvl9pPr>
          </a:lstStyle>
          <a:p>
            <a:r>
              <a:rPr lang="de-DE" dirty="0" smtClean="0"/>
              <a:t>Bild durch Klicken auf Symbol hinzufügen</a:t>
            </a:r>
            <a:endParaRPr lang="en-US" dirty="0"/>
          </a:p>
        </p:txBody>
      </p:sp>
      <p:sp>
        <p:nvSpPr>
          <p:cNvPr id="4" name="Text Placeholder 3"/>
          <p:cNvSpPr>
            <a:spLocks noGrp="1"/>
          </p:cNvSpPr>
          <p:nvPr>
            <p:ph type="body" sz="half" idx="2"/>
          </p:nvPr>
        </p:nvSpPr>
        <p:spPr>
          <a:xfrm>
            <a:off x="2103735" y="5367338"/>
            <a:ext cx="7243763" cy="493712"/>
          </a:xfrm>
        </p:spPr>
        <p:txBody>
          <a:bodyPr>
            <a:normAutofit/>
          </a:bodyPr>
          <a:lstStyle>
            <a:lvl1pPr marL="0" indent="0">
              <a:buNone/>
              <a:defRPr sz="975"/>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491172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32098" y="4983088"/>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1309117280"/>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103735" y="609600"/>
            <a:ext cx="7243762" cy="3117040"/>
          </a:xfrm>
        </p:spPr>
        <p:txBody>
          <a:bodyPr anchor="ctr">
            <a:normAutofit/>
          </a:bodyPr>
          <a:lstStyle>
            <a:lvl1pPr algn="l">
              <a:defRPr sz="39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103735" y="4354046"/>
            <a:ext cx="7243762" cy="1555864"/>
          </a:xfrm>
        </p:spPr>
        <p:txBody>
          <a:bodyPr anchor="ctr">
            <a:normAutofit/>
          </a:bodyPr>
          <a:lstStyle>
            <a:lvl1pPr marL="0" indent="0" algn="l">
              <a:buNone/>
              <a:defRPr sz="1463">
                <a:solidFill>
                  <a:schemeClr val="tx1">
                    <a:lumMod val="65000"/>
                    <a:lumOff val="3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31781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432098" y="3244140"/>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3057064875"/>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315584" y="609600"/>
            <a:ext cx="6820065" cy="2895600"/>
          </a:xfrm>
        </p:spPr>
        <p:txBody>
          <a:bodyPr anchor="ctr">
            <a:normAutofit/>
          </a:bodyPr>
          <a:lstStyle>
            <a:lvl1pPr algn="l">
              <a:defRPr sz="3900" b="0" cap="none"/>
            </a:lvl1pPr>
          </a:lstStyle>
          <a:p>
            <a:r>
              <a:rPr lang="de-DE" smtClean="0"/>
              <a:t>Titelmasterformat durch Klicken bearbeiten</a:t>
            </a:r>
            <a:endParaRPr lang="en-US" dirty="0"/>
          </a:p>
        </p:txBody>
      </p:sp>
      <p:sp>
        <p:nvSpPr>
          <p:cNvPr id="13" name="Text Placeholder 9"/>
          <p:cNvSpPr>
            <a:spLocks noGrp="1"/>
          </p:cNvSpPr>
          <p:nvPr>
            <p:ph type="body" sz="quarter" idx="13"/>
          </p:nvPr>
        </p:nvSpPr>
        <p:spPr>
          <a:xfrm>
            <a:off x="2660947" y="3505200"/>
            <a:ext cx="6123450" cy="381000"/>
          </a:xfrm>
        </p:spPr>
        <p:txBody>
          <a:bodyPr anchor="ctr">
            <a:noAutofit/>
          </a:bodyPr>
          <a:lstStyle>
            <a:lvl1pPr marL="0" indent="0">
              <a:buFontTx/>
              <a:buNone/>
              <a:defRPr sz="1300">
                <a:solidFill>
                  <a:schemeClr val="tx1">
                    <a:lumMod val="50000"/>
                    <a:lumOff val="50000"/>
                  </a:schemeClr>
                </a:solidFill>
              </a:defRPr>
            </a:lvl1pPr>
            <a:lvl2pPr marL="371475" indent="0">
              <a:buFontTx/>
              <a:buNone/>
              <a:defRPr/>
            </a:lvl2pPr>
            <a:lvl3pPr marL="742950" indent="0">
              <a:buFontTx/>
              <a:buNone/>
              <a:defRPr/>
            </a:lvl3pPr>
            <a:lvl4pPr marL="1114425" indent="0">
              <a:buFontTx/>
              <a:buNone/>
              <a:defRPr/>
            </a:lvl4pPr>
            <a:lvl5pPr marL="14859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2103735" y="4354046"/>
            <a:ext cx="7243762" cy="1555864"/>
          </a:xfrm>
        </p:spPr>
        <p:txBody>
          <a:bodyPr anchor="ctr">
            <a:normAutofit/>
          </a:bodyPr>
          <a:lstStyle>
            <a:lvl1pPr marL="0" indent="0" algn="l">
              <a:buNone/>
              <a:defRPr sz="1463">
                <a:solidFill>
                  <a:schemeClr val="tx1">
                    <a:lumMod val="65000"/>
                    <a:lumOff val="3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11" name="Freeform 11"/>
          <p:cNvSpPr/>
          <p:nvPr/>
        </p:nvSpPr>
        <p:spPr bwMode="auto">
          <a:xfrm flipV="1">
            <a:off x="-3403" y="31781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432098" y="3244140"/>
            <a:ext cx="633561" cy="365125"/>
          </a:xfrm>
        </p:spPr>
        <p:txBody>
          <a:bodyPr/>
          <a:lstStyle/>
          <a:p>
            <a:fld id="{2BD2FBDF-2668-43ED-8B04-6BBA828303BC}" type="slidenum">
              <a:rPr lang="en-PH" smtClean="0"/>
              <a:pPr/>
              <a:t>‹N›</a:t>
            </a:fld>
            <a:endParaRPr lang="en-PH" dirty="0"/>
          </a:p>
        </p:txBody>
      </p:sp>
      <p:sp>
        <p:nvSpPr>
          <p:cNvPr id="14" name="TextBox 13"/>
          <p:cNvSpPr txBox="1"/>
          <p:nvPr/>
        </p:nvSpPr>
        <p:spPr>
          <a:xfrm>
            <a:off x="2004967" y="648005"/>
            <a:ext cx="495300" cy="584776"/>
          </a:xfrm>
          <a:prstGeom prst="rect">
            <a:avLst/>
          </a:prstGeom>
        </p:spPr>
        <p:txBody>
          <a:bodyPr vert="horz" lIns="74295" tIns="37148" rIns="74295" bIns="37148" rtlCol="0" anchor="ctr">
            <a:noAutofit/>
          </a:bodyPr>
          <a:lstStyle/>
          <a:p>
            <a:pPr fontAlgn="auto">
              <a:spcBef>
                <a:spcPts val="0"/>
              </a:spcBef>
              <a:spcAft>
                <a:spcPts val="0"/>
              </a:spcAft>
            </a:pPr>
            <a:r>
              <a:rPr lang="de-DE" sz="6500" dirty="0">
                <a:ln w="3175" cmpd="sng">
                  <a:noFill/>
                </a:ln>
                <a:solidFill>
                  <a:srgbClr val="A53010"/>
                </a:solidFill>
                <a:latin typeface="Arial"/>
              </a:rPr>
              <a:t>“</a:t>
            </a:r>
          </a:p>
        </p:txBody>
      </p:sp>
      <p:sp>
        <p:nvSpPr>
          <p:cNvPr id="15" name="TextBox 14"/>
          <p:cNvSpPr txBox="1"/>
          <p:nvPr/>
        </p:nvSpPr>
        <p:spPr>
          <a:xfrm>
            <a:off x="9030817" y="2905306"/>
            <a:ext cx="495300" cy="584776"/>
          </a:xfrm>
          <a:prstGeom prst="rect">
            <a:avLst/>
          </a:prstGeom>
        </p:spPr>
        <p:txBody>
          <a:bodyPr vert="horz" lIns="74295" tIns="37148" rIns="74295" bIns="37148" rtlCol="0" anchor="ctr">
            <a:noAutofit/>
          </a:bodyPr>
          <a:lstStyle/>
          <a:p>
            <a:pPr fontAlgn="auto">
              <a:spcBef>
                <a:spcPts val="0"/>
              </a:spcBef>
              <a:spcAft>
                <a:spcPts val="0"/>
              </a:spcAft>
            </a:pPr>
            <a:r>
              <a:rPr lang="de-DE" sz="6500" dirty="0">
                <a:ln w="3175" cmpd="sng">
                  <a:noFill/>
                </a:ln>
                <a:solidFill>
                  <a:srgbClr val="A53010"/>
                </a:solidFill>
                <a:latin typeface="Arial"/>
              </a:rPr>
              <a:t>”</a:t>
            </a:r>
          </a:p>
        </p:txBody>
      </p:sp>
    </p:spTree>
    <p:extLst>
      <p:ext uri="{BB962C8B-B14F-4D97-AF65-F5344CB8AC3E}">
        <p14:creationId xmlns:p14="http://schemas.microsoft.com/office/powerpoint/2010/main" val="1689610971"/>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2103735" y="2438401"/>
            <a:ext cx="7243763" cy="2724845"/>
          </a:xfrm>
        </p:spPr>
        <p:txBody>
          <a:bodyPr anchor="b">
            <a:normAutofit/>
          </a:bodyPr>
          <a:lstStyle>
            <a:lvl1pPr algn="l">
              <a:defRPr sz="3900" b="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2103735" y="5181600"/>
            <a:ext cx="724376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491172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32098" y="4983088"/>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4186696241"/>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2" name="Title 1"/>
          <p:cNvSpPr>
            <a:spLocks noGrp="1"/>
          </p:cNvSpPr>
          <p:nvPr>
            <p:ph type="title"/>
          </p:nvPr>
        </p:nvSpPr>
        <p:spPr>
          <a:xfrm>
            <a:off x="2315584" y="609600"/>
            <a:ext cx="6820065" cy="2895600"/>
          </a:xfrm>
        </p:spPr>
        <p:txBody>
          <a:bodyPr anchor="ctr">
            <a:normAutofit/>
          </a:bodyPr>
          <a:lstStyle>
            <a:lvl1pPr algn="l">
              <a:defRPr sz="3900" b="0" cap="none"/>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103735" y="4343400"/>
            <a:ext cx="7243763" cy="838200"/>
          </a:xfrm>
        </p:spPr>
        <p:txBody>
          <a:bodyPr anchor="b">
            <a:noAutofit/>
          </a:bodyPr>
          <a:lstStyle>
            <a:lvl1pPr marL="0" indent="0">
              <a:buFontTx/>
              <a:buNone/>
              <a:defRPr sz="1950">
                <a:solidFill>
                  <a:schemeClr val="accent1"/>
                </a:solidFill>
              </a:defRPr>
            </a:lvl1pPr>
            <a:lvl2pPr marL="371475" indent="0">
              <a:buFontTx/>
              <a:buNone/>
              <a:defRPr/>
            </a:lvl2pPr>
            <a:lvl3pPr marL="742950" indent="0">
              <a:buFontTx/>
              <a:buNone/>
              <a:defRPr/>
            </a:lvl3pPr>
            <a:lvl4pPr marL="1114425" indent="0">
              <a:buFontTx/>
              <a:buNone/>
              <a:defRPr/>
            </a:lvl4pPr>
            <a:lvl5pPr marL="1485900" indent="0">
              <a:buFontTx/>
              <a:buNone/>
              <a:defRPr/>
            </a:lvl5pPr>
          </a:lstStyle>
          <a:p>
            <a:pPr lvl="0"/>
            <a:r>
              <a:rPr lang="de-DE" smtClean="0"/>
              <a:t>Textmasterformat bearbeiten</a:t>
            </a:r>
          </a:p>
        </p:txBody>
      </p:sp>
      <p:sp>
        <p:nvSpPr>
          <p:cNvPr id="4" name="Text Placeholder 3"/>
          <p:cNvSpPr>
            <a:spLocks noGrp="1"/>
          </p:cNvSpPr>
          <p:nvPr>
            <p:ph type="body" sz="half" idx="2"/>
          </p:nvPr>
        </p:nvSpPr>
        <p:spPr>
          <a:xfrm>
            <a:off x="2103735" y="5181600"/>
            <a:ext cx="724376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11" name="Freeform 11"/>
          <p:cNvSpPr/>
          <p:nvPr/>
        </p:nvSpPr>
        <p:spPr bwMode="auto">
          <a:xfrm flipV="1">
            <a:off x="-3403" y="491172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32098" y="4983088"/>
            <a:ext cx="633561" cy="365125"/>
          </a:xfrm>
        </p:spPr>
        <p:txBody>
          <a:bodyPr/>
          <a:lstStyle/>
          <a:p>
            <a:fld id="{2BD2FBDF-2668-43ED-8B04-6BBA828303BC}" type="slidenum">
              <a:rPr lang="en-PH" smtClean="0"/>
              <a:pPr/>
              <a:t>‹N›</a:t>
            </a:fld>
            <a:endParaRPr lang="en-PH" dirty="0"/>
          </a:p>
        </p:txBody>
      </p:sp>
      <p:sp>
        <p:nvSpPr>
          <p:cNvPr id="17" name="TextBox 16"/>
          <p:cNvSpPr txBox="1"/>
          <p:nvPr/>
        </p:nvSpPr>
        <p:spPr>
          <a:xfrm>
            <a:off x="2004967" y="648005"/>
            <a:ext cx="495300" cy="584776"/>
          </a:xfrm>
          <a:prstGeom prst="rect">
            <a:avLst/>
          </a:prstGeom>
        </p:spPr>
        <p:txBody>
          <a:bodyPr vert="horz" lIns="74295" tIns="37148" rIns="74295" bIns="37148" rtlCol="0" anchor="ctr">
            <a:noAutofit/>
          </a:bodyPr>
          <a:lstStyle/>
          <a:p>
            <a:pPr fontAlgn="auto">
              <a:spcBef>
                <a:spcPts val="0"/>
              </a:spcBef>
              <a:spcAft>
                <a:spcPts val="0"/>
              </a:spcAft>
            </a:pPr>
            <a:r>
              <a:rPr lang="de-DE" sz="6500" dirty="0">
                <a:ln w="3175" cmpd="sng">
                  <a:noFill/>
                </a:ln>
                <a:solidFill>
                  <a:srgbClr val="A53010"/>
                </a:solidFill>
                <a:latin typeface="Arial"/>
              </a:rPr>
              <a:t>“</a:t>
            </a:r>
          </a:p>
        </p:txBody>
      </p:sp>
      <p:sp>
        <p:nvSpPr>
          <p:cNvPr id="18" name="TextBox 17"/>
          <p:cNvSpPr txBox="1"/>
          <p:nvPr/>
        </p:nvSpPr>
        <p:spPr>
          <a:xfrm>
            <a:off x="9030817" y="2905306"/>
            <a:ext cx="495300" cy="584776"/>
          </a:xfrm>
          <a:prstGeom prst="rect">
            <a:avLst/>
          </a:prstGeom>
        </p:spPr>
        <p:txBody>
          <a:bodyPr vert="horz" lIns="74295" tIns="37148" rIns="74295" bIns="37148" rtlCol="0" anchor="ctr">
            <a:noAutofit/>
          </a:bodyPr>
          <a:lstStyle/>
          <a:p>
            <a:pPr fontAlgn="auto">
              <a:spcBef>
                <a:spcPts val="0"/>
              </a:spcBef>
              <a:spcAft>
                <a:spcPts val="0"/>
              </a:spcAft>
            </a:pPr>
            <a:r>
              <a:rPr lang="de-DE" sz="6500" dirty="0">
                <a:ln w="3175" cmpd="sng">
                  <a:noFill/>
                </a:ln>
                <a:solidFill>
                  <a:srgbClr val="A53010"/>
                </a:solidFill>
                <a:latin typeface="Arial"/>
              </a:rPr>
              <a:t>”</a:t>
            </a:r>
          </a:p>
        </p:txBody>
      </p:sp>
    </p:spTree>
    <p:extLst>
      <p:ext uri="{BB962C8B-B14F-4D97-AF65-F5344CB8AC3E}">
        <p14:creationId xmlns:p14="http://schemas.microsoft.com/office/powerpoint/2010/main" val="316049825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2103735" y="627407"/>
            <a:ext cx="7243762" cy="2880020"/>
          </a:xfrm>
        </p:spPr>
        <p:txBody>
          <a:bodyPr anchor="ctr">
            <a:normAutofit/>
          </a:bodyPr>
          <a:lstStyle>
            <a:lvl1pPr algn="l">
              <a:defRPr sz="3900" b="0"/>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103735" y="4343400"/>
            <a:ext cx="7243763" cy="838200"/>
          </a:xfrm>
        </p:spPr>
        <p:txBody>
          <a:bodyPr anchor="b">
            <a:noAutofit/>
          </a:bodyPr>
          <a:lstStyle>
            <a:lvl1pPr marL="0" indent="0">
              <a:buFontTx/>
              <a:buNone/>
              <a:defRPr sz="1950">
                <a:solidFill>
                  <a:schemeClr val="accent1"/>
                </a:solidFill>
              </a:defRPr>
            </a:lvl1pPr>
            <a:lvl2pPr marL="371475" indent="0">
              <a:buFontTx/>
              <a:buNone/>
              <a:defRPr/>
            </a:lvl2pPr>
            <a:lvl3pPr marL="742950" indent="0">
              <a:buFontTx/>
              <a:buNone/>
              <a:defRPr/>
            </a:lvl3pPr>
            <a:lvl4pPr marL="1114425" indent="0">
              <a:buFontTx/>
              <a:buNone/>
              <a:defRPr/>
            </a:lvl4pPr>
            <a:lvl5pPr marL="1485900" indent="0">
              <a:buFontTx/>
              <a:buNone/>
              <a:defRPr/>
            </a:lvl5pPr>
          </a:lstStyle>
          <a:p>
            <a:pPr lvl="0"/>
            <a:r>
              <a:rPr lang="de-DE" smtClean="0"/>
              <a:t>Textmasterformat bearbeiten</a:t>
            </a:r>
          </a:p>
        </p:txBody>
      </p:sp>
      <p:sp>
        <p:nvSpPr>
          <p:cNvPr id="4" name="Text Placeholder 3"/>
          <p:cNvSpPr>
            <a:spLocks noGrp="1"/>
          </p:cNvSpPr>
          <p:nvPr>
            <p:ph type="body" sz="half" idx="2"/>
          </p:nvPr>
        </p:nvSpPr>
        <p:spPr>
          <a:xfrm>
            <a:off x="2103735" y="5181600"/>
            <a:ext cx="724376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PH" dirty="0">
              <a:solidFill>
                <a:prstClr val="black">
                  <a:tint val="75000"/>
                </a:prstClr>
              </a:solidFill>
            </a:endParaRPr>
          </a:p>
        </p:txBody>
      </p:sp>
      <p:sp>
        <p:nvSpPr>
          <p:cNvPr id="9" name="Freeform 11"/>
          <p:cNvSpPr/>
          <p:nvPr/>
        </p:nvSpPr>
        <p:spPr bwMode="auto">
          <a:xfrm flipV="1">
            <a:off x="-3403" y="491172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32098" y="4983088"/>
            <a:ext cx="633561" cy="365125"/>
          </a:xfrm>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2152712741"/>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8"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2563086731"/>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2035" y="627406"/>
            <a:ext cx="1793676" cy="5283817"/>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2103735" y="627406"/>
            <a:ext cx="5262563" cy="528381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FE521DC-30C8-4725-9C2E-51AA8AC98F5C}" type="datetimeFigureOut">
              <a:rPr lang="en-PH" smtClean="0">
                <a:solidFill>
                  <a:prstClr val="black">
                    <a:tint val="75000"/>
                  </a:prstClr>
                </a:solidFill>
              </a:rPr>
              <a:pPr/>
              <a:t>31/03/2016</a:t>
            </a:fld>
            <a:endParaRPr lang="en-PH"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PH" dirty="0">
              <a:solidFill>
                <a:prstClr val="black">
                  <a:tint val="75000"/>
                </a:prstClr>
              </a:solidFill>
            </a:endParaRPr>
          </a:p>
        </p:txBody>
      </p:sp>
      <p:sp>
        <p:nvSpPr>
          <p:cNvPr id="8" name="Freeform 11"/>
          <p:cNvSpPr/>
          <p:nvPr/>
        </p:nvSpPr>
        <p:spPr bwMode="auto">
          <a:xfrm flipV="1">
            <a:off x="-3403" y="714376"/>
            <a:ext cx="1290678"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D2FBDF-2668-43ED-8B04-6BBA828303BC}" type="slidenum">
              <a:rPr lang="en-PH" smtClean="0"/>
              <a:pPr/>
              <a:t>‹N›</a:t>
            </a:fld>
            <a:endParaRPr lang="en-PH" dirty="0"/>
          </a:p>
        </p:txBody>
      </p:sp>
    </p:spTree>
    <p:extLst>
      <p:ext uri="{BB962C8B-B14F-4D97-AF65-F5344CB8AC3E}">
        <p14:creationId xmlns:p14="http://schemas.microsoft.com/office/powerpoint/2010/main" val="251780260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dirty="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3677" y="190500"/>
            <a:ext cx="9361489" cy="646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247653" y="908050"/>
            <a:ext cx="9307513"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6" name="Rectangle 24"/>
          <p:cNvSpPr>
            <a:spLocks noChangeArrowheads="1"/>
          </p:cNvSpPr>
          <p:nvPr userDrawn="1"/>
        </p:nvSpPr>
        <p:spPr bwMode="auto">
          <a:xfrm>
            <a:off x="6948488" y="6582589"/>
            <a:ext cx="2878137" cy="276999"/>
          </a:xfrm>
          <a:prstGeom prst="rect">
            <a:avLst/>
          </a:prstGeom>
          <a:noFill/>
          <a:ln w="12700">
            <a:noFill/>
            <a:miter lim="800000"/>
            <a:headEnd/>
            <a:tailEnd/>
          </a:ln>
          <a:effectLst/>
        </p:spPr>
        <p:txBody>
          <a:bodyPr lIns="0" tIns="0" rIns="0" bIns="0">
            <a:spAutoFit/>
          </a:bodyPr>
          <a:lstStyle/>
          <a:p>
            <a:pPr algn="r" eaLnBrk="0" hangingPunct="0">
              <a:defRPr/>
            </a:pPr>
            <a:r>
              <a:rPr lang="de-DE" sz="900" dirty="0" smtClean="0">
                <a:latin typeface="Arial Narrow" pitchFamily="34" charset="0"/>
              </a:rPr>
              <a:t>© Müller-Stewens</a:t>
            </a:r>
            <a:endParaRPr lang="de-DE" sz="900" dirty="0">
              <a:latin typeface="Arial Narrow" pitchFamily="34" charset="0"/>
            </a:endParaRPr>
          </a:p>
          <a:p>
            <a:pPr algn="r" eaLnBrk="0" hangingPunct="0">
              <a:defRPr/>
            </a:pPr>
            <a:r>
              <a:rPr lang="de-DE" sz="900" dirty="0" smtClean="0">
                <a:latin typeface="Arial Narrow" pitchFamily="34" charset="0"/>
              </a:rPr>
              <a:t>Folie </a:t>
            </a:r>
            <a:fld id="{FB2544D8-C560-433B-BAE9-C6E36419FD03}" type="slidenum">
              <a:rPr lang="de-DE" sz="900">
                <a:latin typeface="Arial Narrow" pitchFamily="34" charset="0"/>
              </a:rPr>
              <a:pPr algn="r" eaLnBrk="0" hangingPunct="0">
                <a:defRPr/>
              </a:pPr>
              <a:t>‹N›</a:t>
            </a:fld>
            <a:endParaRPr lang="de-DE" sz="900" dirty="0">
              <a:latin typeface="Arial Narrow" pitchFamily="34" charset="0"/>
            </a:endParaRPr>
          </a:p>
        </p:txBody>
      </p:sp>
      <p:grpSp>
        <p:nvGrpSpPr>
          <p:cNvPr id="7" name="Group 30"/>
          <p:cNvGrpSpPr>
            <a:grpSpLocks/>
          </p:cNvGrpSpPr>
          <p:nvPr userDrawn="1"/>
        </p:nvGrpSpPr>
        <p:grpSpPr bwMode="auto">
          <a:xfrm>
            <a:off x="273050" y="6356350"/>
            <a:ext cx="2303464" cy="503238"/>
            <a:chOff x="959" y="666"/>
            <a:chExt cx="2337" cy="549"/>
          </a:xfrm>
        </p:grpSpPr>
        <p:pic>
          <p:nvPicPr>
            <p:cNvPr id="8" name="Picture 31" descr="IFBe3P1M"/>
            <p:cNvPicPr>
              <a:picLocks noChangeAspect="1" noChangeArrowheads="1"/>
            </p:cNvPicPr>
            <p:nvPr userDrawn="1"/>
          </p:nvPicPr>
          <p:blipFill>
            <a:blip r:embed="rId16" cstate="print"/>
            <a:srcRect l="19611" t="32205"/>
            <a:stretch>
              <a:fillRect/>
            </a:stretch>
          </p:blipFill>
          <p:spPr bwMode="gray">
            <a:xfrm>
              <a:off x="1439" y="754"/>
              <a:ext cx="1857" cy="461"/>
            </a:xfrm>
            <a:prstGeom prst="rect">
              <a:avLst/>
            </a:prstGeom>
            <a:noFill/>
            <a:ln w="9525">
              <a:noFill/>
              <a:miter lim="800000"/>
              <a:headEnd/>
              <a:tailEnd/>
            </a:ln>
          </p:spPr>
        </p:pic>
        <p:pic>
          <p:nvPicPr>
            <p:cNvPr id="9" name="Picture 32" descr="Peterli-Pur"/>
            <p:cNvPicPr>
              <a:picLocks noChangeAspect="1" noChangeArrowheads="1"/>
            </p:cNvPicPr>
            <p:nvPr userDrawn="1"/>
          </p:nvPicPr>
          <p:blipFill>
            <a:blip r:embed="rId17" cstate="print"/>
            <a:srcRect/>
            <a:stretch>
              <a:fillRect/>
            </a:stretch>
          </p:blipFill>
          <p:spPr bwMode="gray">
            <a:xfrm>
              <a:off x="959" y="666"/>
              <a:ext cx="424" cy="499"/>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4012"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5" r:id="rId13"/>
    <p:sldLayoutId id="2147484195" r:id="rId14"/>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lnSpc>
          <a:spcPct val="110000"/>
        </a:lnSpc>
        <a:spcBef>
          <a:spcPct val="20000"/>
        </a:spcBef>
        <a:spcAft>
          <a:spcPct val="0"/>
        </a:spcAft>
        <a:buClr>
          <a:schemeClr val="tx2"/>
        </a:buClr>
        <a:buSzPct val="120000"/>
        <a:buFont typeface="Wingdings" pitchFamily="2" charset="2"/>
        <a:buChar char="§"/>
        <a:defRPr sz="2400">
          <a:solidFill>
            <a:schemeClr val="tx2"/>
          </a:solidFill>
          <a:latin typeface="+mn-lt"/>
          <a:ea typeface="+mn-ea"/>
          <a:cs typeface="+mn-cs"/>
        </a:defRPr>
      </a:lvl1pPr>
      <a:lvl2pPr marL="742950" indent="-285750" algn="l" rtl="0" eaLnBrk="0" fontAlgn="base" hangingPunct="0">
        <a:lnSpc>
          <a:spcPct val="110000"/>
        </a:lnSpc>
        <a:spcBef>
          <a:spcPct val="20000"/>
        </a:spcBef>
        <a:spcAft>
          <a:spcPct val="0"/>
        </a:spcAft>
        <a:buClr>
          <a:schemeClr val="accent2"/>
        </a:buClr>
        <a:buSzPct val="120000"/>
        <a:buFont typeface="Wingdings" pitchFamily="2" charset="2"/>
        <a:buChar char="§"/>
        <a:defRPr sz="2400">
          <a:solidFill>
            <a:schemeClr val="tx2"/>
          </a:solidFill>
          <a:latin typeface="+mn-lt"/>
        </a:defRPr>
      </a:lvl2pPr>
      <a:lvl3pPr marL="1143000" indent="-228600" algn="l" rtl="0" eaLnBrk="0" fontAlgn="base" hangingPunct="0">
        <a:lnSpc>
          <a:spcPct val="110000"/>
        </a:lnSpc>
        <a:spcBef>
          <a:spcPct val="20000"/>
        </a:spcBef>
        <a:spcAft>
          <a:spcPct val="0"/>
        </a:spcAft>
        <a:buClr>
          <a:schemeClr val="tx2"/>
        </a:buClr>
        <a:buFont typeface="Webdings" pitchFamily="18" charset="2"/>
        <a:buChar char="4"/>
        <a:defRPr sz="2000">
          <a:solidFill>
            <a:schemeClr val="tx2"/>
          </a:solidFill>
          <a:latin typeface="+mn-lt"/>
        </a:defRPr>
      </a:lvl3pPr>
      <a:lvl4pPr marL="1600200" indent="-228600" algn="l" rtl="0" eaLnBrk="0" fontAlgn="base" hangingPunct="0">
        <a:lnSpc>
          <a:spcPct val="110000"/>
        </a:lnSpc>
        <a:spcBef>
          <a:spcPct val="20000"/>
        </a:spcBef>
        <a:spcAft>
          <a:spcPct val="0"/>
        </a:spcAft>
        <a:buClr>
          <a:schemeClr val="accent2"/>
        </a:buClr>
        <a:buFont typeface="Webdings" pitchFamily="18" charset="2"/>
        <a:buChar char="4"/>
        <a:defRPr sz="2000">
          <a:solidFill>
            <a:schemeClr val="tx2"/>
          </a:solidFill>
          <a:latin typeface="+mn-lt"/>
        </a:defRPr>
      </a:lvl4pPr>
      <a:lvl5pPr marL="2057400" indent="-228600" algn="l" rtl="0" eaLnBrk="0" fontAlgn="base" hangingPunct="0">
        <a:spcBef>
          <a:spcPct val="20000"/>
        </a:spcBef>
        <a:spcAft>
          <a:spcPct val="0"/>
        </a:spcAft>
        <a:defRPr>
          <a:solidFill>
            <a:schemeClr val="tx2"/>
          </a:solidFill>
          <a:latin typeface="+mn-lt"/>
        </a:defRPr>
      </a:lvl5pPr>
      <a:lvl6pPr marL="2514600" indent="-228600" algn="l" rtl="0" fontAlgn="base">
        <a:spcBef>
          <a:spcPct val="20000"/>
        </a:spcBef>
        <a:spcAft>
          <a:spcPct val="0"/>
        </a:spcAft>
        <a:defRPr>
          <a:solidFill>
            <a:schemeClr val="tx2"/>
          </a:solidFill>
          <a:latin typeface="+mn-lt"/>
        </a:defRPr>
      </a:lvl6pPr>
      <a:lvl7pPr marL="2971800" indent="-228600" algn="l" rtl="0" fontAlgn="base">
        <a:spcBef>
          <a:spcPct val="20000"/>
        </a:spcBef>
        <a:spcAft>
          <a:spcPct val="0"/>
        </a:spcAft>
        <a:defRPr>
          <a:solidFill>
            <a:schemeClr val="tx2"/>
          </a:solidFill>
          <a:latin typeface="+mn-lt"/>
        </a:defRPr>
      </a:lvl7pPr>
      <a:lvl8pPr marL="3429000" indent="-228600" algn="l" rtl="0" fontAlgn="base">
        <a:spcBef>
          <a:spcPct val="20000"/>
        </a:spcBef>
        <a:spcAft>
          <a:spcPct val="0"/>
        </a:spcAft>
        <a:defRPr>
          <a:solidFill>
            <a:schemeClr val="tx2"/>
          </a:solidFill>
          <a:latin typeface="+mn-lt"/>
        </a:defRPr>
      </a:lvl8pPr>
      <a:lvl9pPr marL="3886200" indent="-228600" algn="l" rtl="0" fontAlgn="base">
        <a:spcBef>
          <a:spcPct val="20000"/>
        </a:spcBef>
        <a:spcAft>
          <a:spcPct val="0"/>
        </a:spcAft>
        <a:defRPr>
          <a:solidFill>
            <a:schemeClr val="tx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31685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2117" y="-785"/>
            <a:ext cx="1914798"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4859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106751" y="624110"/>
            <a:ext cx="7240746" cy="128089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2103735" y="2133600"/>
            <a:ext cx="7243763" cy="388620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8418810" y="6130437"/>
            <a:ext cx="931355"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4FE521DC-30C8-4725-9C2E-51AA8AC98F5C}" type="datetimeFigureOut">
              <a:rPr lang="en-PH" smtClean="0">
                <a:solidFill>
                  <a:prstClr val="black">
                    <a:tint val="75000"/>
                  </a:prstClr>
                </a:solidFill>
                <a:latin typeface="Century Gothic"/>
              </a:rPr>
              <a:pPr fontAlgn="auto">
                <a:spcBef>
                  <a:spcPts val="0"/>
                </a:spcBef>
                <a:spcAft>
                  <a:spcPts val="0"/>
                </a:spcAft>
              </a:pPr>
              <a:t>31/03/2016</a:t>
            </a:fld>
            <a:endParaRPr lang="en-PH" dirty="0">
              <a:solidFill>
                <a:prstClr val="black">
                  <a:tint val="75000"/>
                </a:prstClr>
              </a:solidFill>
              <a:latin typeface="Century Gothic"/>
            </a:endParaRPr>
          </a:p>
        </p:txBody>
      </p:sp>
      <p:sp>
        <p:nvSpPr>
          <p:cNvPr id="5" name="Footer Placeholder 4"/>
          <p:cNvSpPr>
            <a:spLocks noGrp="1"/>
          </p:cNvSpPr>
          <p:nvPr>
            <p:ph type="ftr" sz="quarter" idx="3"/>
          </p:nvPr>
        </p:nvSpPr>
        <p:spPr>
          <a:xfrm>
            <a:off x="2103735" y="6135809"/>
            <a:ext cx="619124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PH" dirty="0">
              <a:solidFill>
                <a:prstClr val="black">
                  <a:tint val="75000"/>
                </a:prstClr>
              </a:solidFill>
              <a:latin typeface="Century Gothic"/>
            </a:endParaRPr>
          </a:p>
        </p:txBody>
      </p:sp>
      <p:sp>
        <p:nvSpPr>
          <p:cNvPr id="6" name="Slide Number Placeholder 5"/>
          <p:cNvSpPr>
            <a:spLocks noGrp="1"/>
          </p:cNvSpPr>
          <p:nvPr>
            <p:ph type="sldNum" sz="quarter" idx="4"/>
          </p:nvPr>
        </p:nvSpPr>
        <p:spPr bwMode="gray">
          <a:xfrm>
            <a:off x="432098" y="787783"/>
            <a:ext cx="633561" cy="365125"/>
          </a:xfrm>
          <a:prstGeom prst="rect">
            <a:avLst/>
          </a:prstGeom>
        </p:spPr>
        <p:txBody>
          <a:bodyPr vert="horz" lIns="91440" tIns="45720" rIns="91440" bIns="45720" rtlCol="0" anchor="ctr"/>
          <a:lstStyle>
            <a:lvl1pPr algn="r">
              <a:defRPr sz="2000">
                <a:solidFill>
                  <a:srgbClr val="FEFFFF"/>
                </a:solidFill>
              </a:defRPr>
            </a:lvl1pPr>
          </a:lstStyle>
          <a:p>
            <a:pPr fontAlgn="auto">
              <a:spcBef>
                <a:spcPts val="0"/>
              </a:spcBef>
              <a:spcAft>
                <a:spcPts val="0"/>
              </a:spcAft>
            </a:pPr>
            <a:fld id="{2BD2FBDF-2668-43ED-8B04-6BBA828303BC}" type="slidenum">
              <a:rPr lang="en-PH" smtClean="0">
                <a:latin typeface="Century Gothic"/>
              </a:rPr>
              <a:pPr fontAlgn="auto">
                <a:spcBef>
                  <a:spcPts val="0"/>
                </a:spcBef>
                <a:spcAft>
                  <a:spcPts val="0"/>
                </a:spcAft>
              </a:pPr>
              <a:t>‹N›</a:t>
            </a:fld>
            <a:endParaRPr lang="en-PH" dirty="0">
              <a:latin typeface="Century Gothic"/>
            </a:endParaRPr>
          </a:p>
        </p:txBody>
      </p:sp>
    </p:spTree>
    <p:extLst>
      <p:ext uri="{BB962C8B-B14F-4D97-AF65-F5344CB8AC3E}">
        <p14:creationId xmlns:p14="http://schemas.microsoft.com/office/powerpoint/2010/main" val="1559073755"/>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Lst>
  <p:transition spd="slow">
    <p:wip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3677" y="190500"/>
            <a:ext cx="9361489" cy="6461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247653" y="908050"/>
            <a:ext cx="9307513"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6" name="Rectangle 24"/>
          <p:cNvSpPr>
            <a:spLocks noChangeArrowheads="1"/>
          </p:cNvSpPr>
          <p:nvPr userDrawn="1"/>
        </p:nvSpPr>
        <p:spPr bwMode="auto">
          <a:xfrm>
            <a:off x="6948488" y="6582589"/>
            <a:ext cx="2878137" cy="276999"/>
          </a:xfrm>
          <a:prstGeom prst="rect">
            <a:avLst/>
          </a:prstGeom>
          <a:noFill/>
          <a:ln w="12700">
            <a:noFill/>
            <a:miter lim="800000"/>
            <a:headEnd/>
            <a:tailEnd/>
          </a:ln>
          <a:effectLst/>
        </p:spPr>
        <p:txBody>
          <a:bodyPr lIns="0" tIns="0" rIns="0" bIns="0">
            <a:spAutoFit/>
          </a:bodyPr>
          <a:lstStyle/>
          <a:p>
            <a:pPr algn="r" eaLnBrk="0" hangingPunct="0">
              <a:defRPr/>
            </a:pPr>
            <a:r>
              <a:rPr lang="de-DE" sz="900" dirty="0" smtClean="0">
                <a:solidFill>
                  <a:srgbClr val="000000"/>
                </a:solidFill>
                <a:latin typeface="Arial Narrow" pitchFamily="34" charset="0"/>
              </a:rPr>
              <a:t>© Müller-Stewens</a:t>
            </a:r>
            <a:endParaRPr lang="de-DE" sz="900" dirty="0">
              <a:solidFill>
                <a:srgbClr val="000000"/>
              </a:solidFill>
              <a:latin typeface="Arial Narrow" pitchFamily="34" charset="0"/>
            </a:endParaRPr>
          </a:p>
          <a:p>
            <a:pPr algn="r" eaLnBrk="0" hangingPunct="0">
              <a:defRPr/>
            </a:pPr>
            <a:r>
              <a:rPr lang="de-DE" sz="900" dirty="0" smtClean="0">
                <a:solidFill>
                  <a:srgbClr val="000000"/>
                </a:solidFill>
                <a:latin typeface="Arial Narrow" pitchFamily="34" charset="0"/>
              </a:rPr>
              <a:t>Folie </a:t>
            </a:r>
            <a:fld id="{FB2544D8-C560-433B-BAE9-C6E36419FD03}" type="slidenum">
              <a:rPr lang="de-DE" sz="900">
                <a:solidFill>
                  <a:srgbClr val="000000"/>
                </a:solidFill>
                <a:latin typeface="Arial Narrow" pitchFamily="34" charset="0"/>
              </a:rPr>
              <a:pPr algn="r" eaLnBrk="0" hangingPunct="0">
                <a:defRPr/>
              </a:pPr>
              <a:t>‹N›</a:t>
            </a:fld>
            <a:endParaRPr lang="de-DE" sz="900" dirty="0">
              <a:solidFill>
                <a:srgbClr val="000000"/>
              </a:solidFill>
              <a:latin typeface="Arial Narrow" pitchFamily="34" charset="0"/>
            </a:endParaRPr>
          </a:p>
        </p:txBody>
      </p:sp>
      <p:grpSp>
        <p:nvGrpSpPr>
          <p:cNvPr id="7" name="Group 30"/>
          <p:cNvGrpSpPr>
            <a:grpSpLocks/>
          </p:cNvGrpSpPr>
          <p:nvPr userDrawn="1"/>
        </p:nvGrpSpPr>
        <p:grpSpPr bwMode="auto">
          <a:xfrm>
            <a:off x="273050" y="6356350"/>
            <a:ext cx="2303464" cy="503238"/>
            <a:chOff x="959" y="666"/>
            <a:chExt cx="2337" cy="549"/>
          </a:xfrm>
        </p:grpSpPr>
        <p:pic>
          <p:nvPicPr>
            <p:cNvPr id="8" name="Picture 31" descr="IFBe3P1M"/>
            <p:cNvPicPr>
              <a:picLocks noChangeAspect="1" noChangeArrowheads="1"/>
            </p:cNvPicPr>
            <p:nvPr userDrawn="1"/>
          </p:nvPicPr>
          <p:blipFill>
            <a:blip r:embed="rId17" cstate="print"/>
            <a:srcRect l="19611" t="32205"/>
            <a:stretch>
              <a:fillRect/>
            </a:stretch>
          </p:blipFill>
          <p:spPr bwMode="gray">
            <a:xfrm>
              <a:off x="1439" y="754"/>
              <a:ext cx="1857" cy="461"/>
            </a:xfrm>
            <a:prstGeom prst="rect">
              <a:avLst/>
            </a:prstGeom>
            <a:noFill/>
            <a:ln w="9525">
              <a:noFill/>
              <a:miter lim="800000"/>
              <a:headEnd/>
              <a:tailEnd/>
            </a:ln>
          </p:spPr>
        </p:pic>
        <p:pic>
          <p:nvPicPr>
            <p:cNvPr id="9" name="Picture 32" descr="Peterli-Pur"/>
            <p:cNvPicPr>
              <a:picLocks noChangeAspect="1" noChangeArrowheads="1"/>
            </p:cNvPicPr>
            <p:nvPr userDrawn="1"/>
          </p:nvPicPr>
          <p:blipFill>
            <a:blip r:embed="rId18" cstate="print"/>
            <a:srcRect/>
            <a:stretch>
              <a:fillRect/>
            </a:stretch>
          </p:blipFill>
          <p:spPr bwMode="gray">
            <a:xfrm>
              <a:off x="959" y="666"/>
              <a:ext cx="424" cy="499"/>
            </a:xfrm>
            <a:prstGeom prst="rect">
              <a:avLst/>
            </a:prstGeom>
            <a:noFill/>
            <a:ln w="9525">
              <a:noFill/>
              <a:miter lim="800000"/>
              <a:headEnd/>
              <a:tailEnd/>
            </a:ln>
          </p:spPr>
        </p:pic>
      </p:grpSp>
    </p:spTree>
    <p:extLst>
      <p:ext uri="{BB962C8B-B14F-4D97-AF65-F5344CB8AC3E}">
        <p14:creationId xmlns:p14="http://schemas.microsoft.com/office/powerpoint/2010/main" val="1532992881"/>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lnSpc>
          <a:spcPct val="110000"/>
        </a:lnSpc>
        <a:spcBef>
          <a:spcPct val="20000"/>
        </a:spcBef>
        <a:spcAft>
          <a:spcPct val="0"/>
        </a:spcAft>
        <a:buClr>
          <a:schemeClr val="tx2"/>
        </a:buClr>
        <a:buSzPct val="120000"/>
        <a:buFont typeface="Wingdings" pitchFamily="2" charset="2"/>
        <a:buChar char="§"/>
        <a:defRPr sz="2400">
          <a:solidFill>
            <a:schemeClr val="tx2"/>
          </a:solidFill>
          <a:latin typeface="+mn-lt"/>
          <a:ea typeface="+mn-ea"/>
          <a:cs typeface="+mn-cs"/>
        </a:defRPr>
      </a:lvl1pPr>
      <a:lvl2pPr marL="742950" indent="-285750" algn="l" rtl="0" eaLnBrk="0" fontAlgn="base" hangingPunct="0">
        <a:lnSpc>
          <a:spcPct val="110000"/>
        </a:lnSpc>
        <a:spcBef>
          <a:spcPct val="20000"/>
        </a:spcBef>
        <a:spcAft>
          <a:spcPct val="0"/>
        </a:spcAft>
        <a:buClr>
          <a:schemeClr val="accent2"/>
        </a:buClr>
        <a:buSzPct val="120000"/>
        <a:buFont typeface="Wingdings" pitchFamily="2" charset="2"/>
        <a:buChar char="§"/>
        <a:defRPr sz="2400">
          <a:solidFill>
            <a:schemeClr val="tx2"/>
          </a:solidFill>
          <a:latin typeface="+mn-lt"/>
        </a:defRPr>
      </a:lvl2pPr>
      <a:lvl3pPr marL="1143000" indent="-228600" algn="l" rtl="0" eaLnBrk="0" fontAlgn="base" hangingPunct="0">
        <a:lnSpc>
          <a:spcPct val="110000"/>
        </a:lnSpc>
        <a:spcBef>
          <a:spcPct val="20000"/>
        </a:spcBef>
        <a:spcAft>
          <a:spcPct val="0"/>
        </a:spcAft>
        <a:buClr>
          <a:schemeClr val="tx2"/>
        </a:buClr>
        <a:buFont typeface="Webdings" pitchFamily="18" charset="2"/>
        <a:buChar char="4"/>
        <a:defRPr sz="2000">
          <a:solidFill>
            <a:schemeClr val="tx2"/>
          </a:solidFill>
          <a:latin typeface="+mn-lt"/>
        </a:defRPr>
      </a:lvl3pPr>
      <a:lvl4pPr marL="1600200" indent="-228600" algn="l" rtl="0" eaLnBrk="0" fontAlgn="base" hangingPunct="0">
        <a:lnSpc>
          <a:spcPct val="110000"/>
        </a:lnSpc>
        <a:spcBef>
          <a:spcPct val="20000"/>
        </a:spcBef>
        <a:spcAft>
          <a:spcPct val="0"/>
        </a:spcAft>
        <a:buClr>
          <a:schemeClr val="accent2"/>
        </a:buClr>
        <a:buFont typeface="Webdings" pitchFamily="18" charset="2"/>
        <a:buChar char="4"/>
        <a:defRPr sz="2000">
          <a:solidFill>
            <a:schemeClr val="tx2"/>
          </a:solidFill>
          <a:latin typeface="+mn-lt"/>
        </a:defRPr>
      </a:lvl4pPr>
      <a:lvl5pPr marL="2057400" indent="-228600" algn="l" rtl="0" eaLnBrk="0" fontAlgn="base" hangingPunct="0">
        <a:spcBef>
          <a:spcPct val="20000"/>
        </a:spcBef>
        <a:spcAft>
          <a:spcPct val="0"/>
        </a:spcAft>
        <a:defRPr>
          <a:solidFill>
            <a:schemeClr val="tx2"/>
          </a:solidFill>
          <a:latin typeface="+mn-lt"/>
        </a:defRPr>
      </a:lvl5pPr>
      <a:lvl6pPr marL="2514600" indent="-228600" algn="l" rtl="0" fontAlgn="base">
        <a:spcBef>
          <a:spcPct val="20000"/>
        </a:spcBef>
        <a:spcAft>
          <a:spcPct val="0"/>
        </a:spcAft>
        <a:defRPr>
          <a:solidFill>
            <a:schemeClr val="tx2"/>
          </a:solidFill>
          <a:latin typeface="+mn-lt"/>
        </a:defRPr>
      </a:lvl6pPr>
      <a:lvl7pPr marL="2971800" indent="-228600" algn="l" rtl="0" fontAlgn="base">
        <a:spcBef>
          <a:spcPct val="20000"/>
        </a:spcBef>
        <a:spcAft>
          <a:spcPct val="0"/>
        </a:spcAft>
        <a:defRPr>
          <a:solidFill>
            <a:schemeClr val="tx2"/>
          </a:solidFill>
          <a:latin typeface="+mn-lt"/>
        </a:defRPr>
      </a:lvl7pPr>
      <a:lvl8pPr marL="3429000" indent="-228600" algn="l" rtl="0" fontAlgn="base">
        <a:spcBef>
          <a:spcPct val="20000"/>
        </a:spcBef>
        <a:spcAft>
          <a:spcPct val="0"/>
        </a:spcAft>
        <a:defRPr>
          <a:solidFill>
            <a:schemeClr val="tx2"/>
          </a:solidFill>
          <a:latin typeface="+mn-lt"/>
        </a:defRPr>
      </a:lvl8pPr>
      <a:lvl9pPr marL="3886200" indent="-228600" algn="l" rtl="0" fontAlgn="base">
        <a:spcBef>
          <a:spcPct val="20000"/>
        </a:spcBef>
        <a:spcAft>
          <a:spcPct val="0"/>
        </a:spcAft>
        <a:defRPr>
          <a:solidFill>
            <a:schemeClr val="tx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57212" y="1050900"/>
            <a:ext cx="9348789"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sz="1800" dirty="0">
              <a:solidFill>
                <a:prstClr val="black"/>
              </a:solidFill>
              <a:latin typeface="Franklin Gothic Book"/>
            </a:endParaRPr>
          </a:p>
        </p:txBody>
      </p:sp>
      <p:sp>
        <p:nvSpPr>
          <p:cNvPr id="8" name="Segnaposto testo 7"/>
          <p:cNvSpPr>
            <a:spLocks noGrp="1"/>
          </p:cNvSpPr>
          <p:nvPr>
            <p:ph type="body" idx="1"/>
          </p:nvPr>
        </p:nvSpPr>
        <p:spPr>
          <a:xfrm>
            <a:off x="330200" y="1554164"/>
            <a:ext cx="9410700" cy="4525963"/>
          </a:xfrm>
          <a:prstGeom prst="rect">
            <a:avLst/>
          </a:prstGeom>
        </p:spPr>
        <p:txBody>
          <a:bodyPr vert="horz">
            <a:normAutofit/>
          </a:bodyPr>
          <a:lstStyle/>
          <a:p>
            <a:pPr lvl="0" eaLnBrk="1" latinLnBrk="0" hangingPunct="1"/>
            <a:r>
              <a:rPr kumimoji="0" lang="it-IT" smtClean="0"/>
              <a:t>Fare clic per modificare gli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7016750" y="76202"/>
            <a:ext cx="272415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457200" fontAlgn="auto">
              <a:spcBef>
                <a:spcPts val="0"/>
              </a:spcBef>
              <a:spcAft>
                <a:spcPts val="0"/>
              </a:spcAft>
            </a:pPr>
            <a:fld id="{8B1996DC-18B9-F446-8081-E59372905BB2}" type="datetimeFigureOut">
              <a:rPr lang="it-IT" smtClean="0">
                <a:solidFill>
                  <a:srgbClr val="F0A22E">
                    <a:shade val="75000"/>
                  </a:srgbClr>
                </a:solidFill>
                <a:latin typeface="Franklin Gothic Book"/>
              </a:rPr>
              <a:pPr defTabSz="457200" fontAlgn="auto">
                <a:spcBef>
                  <a:spcPts val="0"/>
                </a:spcBef>
                <a:spcAft>
                  <a:spcPts val="0"/>
                </a:spcAft>
              </a:pPr>
              <a:t>31/03/2016</a:t>
            </a:fld>
            <a:endParaRPr lang="it-IT" dirty="0">
              <a:solidFill>
                <a:srgbClr val="F0A22E">
                  <a:shade val="75000"/>
                </a:srgbClr>
              </a:solidFill>
              <a:latin typeface="Franklin Gothic Book"/>
            </a:endParaRPr>
          </a:p>
        </p:txBody>
      </p:sp>
      <p:sp>
        <p:nvSpPr>
          <p:cNvPr id="28" name="Segnaposto piè di pagina 27"/>
          <p:cNvSpPr>
            <a:spLocks noGrp="1"/>
          </p:cNvSpPr>
          <p:nvPr>
            <p:ph type="ftr" sz="quarter" idx="3"/>
          </p:nvPr>
        </p:nvSpPr>
        <p:spPr>
          <a:xfrm>
            <a:off x="3384550" y="76202"/>
            <a:ext cx="36322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457200" fontAlgn="auto">
              <a:spcBef>
                <a:spcPts val="0"/>
              </a:spcBef>
              <a:spcAft>
                <a:spcPts val="0"/>
              </a:spcAft>
            </a:pPr>
            <a:endParaRPr lang="it-IT" dirty="0">
              <a:solidFill>
                <a:srgbClr val="F0A22E">
                  <a:shade val="75000"/>
                </a:srgbClr>
              </a:solidFill>
              <a:latin typeface="Franklin Gothic Book"/>
            </a:endParaRPr>
          </a:p>
        </p:txBody>
      </p:sp>
      <p:sp>
        <p:nvSpPr>
          <p:cNvPr id="5" name="Segnaposto numero diapositiva 4"/>
          <p:cNvSpPr>
            <a:spLocks noGrp="1"/>
          </p:cNvSpPr>
          <p:nvPr>
            <p:ph type="sldNum" sz="quarter" idx="4"/>
          </p:nvPr>
        </p:nvSpPr>
        <p:spPr>
          <a:xfrm>
            <a:off x="8915400" y="6477002"/>
            <a:ext cx="8255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457200" fontAlgn="auto">
              <a:spcBef>
                <a:spcPts val="0"/>
              </a:spcBef>
              <a:spcAft>
                <a:spcPts val="0"/>
              </a:spcAft>
            </a:pPr>
            <a:fld id="{18AD1440-9DBF-D240-87D9-520D30DD0561}" type="slidenum">
              <a:rPr lang="de-CH" smtClean="0">
                <a:solidFill>
                  <a:srgbClr val="F0A22E">
                    <a:shade val="75000"/>
                  </a:srgbClr>
                </a:solidFill>
                <a:latin typeface="Franklin Gothic Book"/>
              </a:rPr>
              <a:pPr defTabSz="457200" fontAlgn="auto">
                <a:spcBef>
                  <a:spcPts val="0"/>
                </a:spcBef>
                <a:spcAft>
                  <a:spcPts val="0"/>
                </a:spcAft>
              </a:pPr>
              <a:t>‹N›</a:t>
            </a:fld>
            <a:endParaRPr lang="de-CH" dirty="0">
              <a:solidFill>
                <a:srgbClr val="F0A22E">
                  <a:shade val="75000"/>
                </a:srgbClr>
              </a:solidFill>
              <a:latin typeface="Franklin Gothic Book"/>
            </a:endParaRPr>
          </a:p>
        </p:txBody>
      </p:sp>
      <p:sp>
        <p:nvSpPr>
          <p:cNvPr id="10" name="Segnaposto titolo 9"/>
          <p:cNvSpPr>
            <a:spLocks noGrp="1"/>
          </p:cNvSpPr>
          <p:nvPr>
            <p:ph type="title"/>
          </p:nvPr>
        </p:nvSpPr>
        <p:spPr>
          <a:xfrm>
            <a:off x="330200" y="457200"/>
            <a:ext cx="9410700" cy="838200"/>
          </a:xfrm>
          <a:prstGeom prst="rect">
            <a:avLst/>
          </a:prstGeom>
        </p:spPr>
        <p:txBody>
          <a:bodyPr vert="horz" anchor="ctr">
            <a:normAutofit/>
          </a:bodyPr>
          <a:lstStyle/>
          <a:p>
            <a:r>
              <a:rPr kumimoji="0" lang="it-IT" smtClean="0"/>
              <a:t>Fare clic per modificare stile</a:t>
            </a:r>
            <a:endParaRPr kumimoji="0" lang="en-US"/>
          </a:p>
        </p:txBody>
      </p:sp>
      <p:sp>
        <p:nvSpPr>
          <p:cNvPr id="9" name="Connettore 1 8"/>
          <p:cNvSpPr>
            <a:spLocks noChangeShapeType="1"/>
          </p:cNvSpPr>
          <p:nvPr/>
        </p:nvSpPr>
        <p:spPr bwMode="auto">
          <a:xfrm>
            <a:off x="557212" y="1050900"/>
            <a:ext cx="9348789"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sz="1800" dirty="0">
              <a:solidFill>
                <a:prstClr val="black"/>
              </a:solidFill>
              <a:latin typeface="Franklin Gothic Book"/>
            </a:endParaRPr>
          </a:p>
        </p:txBody>
      </p:sp>
      <p:sp>
        <p:nvSpPr>
          <p:cNvPr id="12" name="Connettore 1 11"/>
          <p:cNvSpPr>
            <a:spLocks noChangeShapeType="1"/>
          </p:cNvSpPr>
          <p:nvPr/>
        </p:nvSpPr>
        <p:spPr bwMode="auto">
          <a:xfrm>
            <a:off x="557212" y="1057988"/>
            <a:ext cx="9348789"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sz="1800" dirty="0">
              <a:solidFill>
                <a:prstClr val="black"/>
              </a:solidFill>
              <a:latin typeface="Franklin Gothic Book"/>
            </a:endParaRPr>
          </a:p>
        </p:txBody>
      </p:sp>
    </p:spTree>
    <p:extLst>
      <p:ext uri="{BB962C8B-B14F-4D97-AF65-F5344CB8AC3E}">
        <p14:creationId xmlns:p14="http://schemas.microsoft.com/office/powerpoint/2010/main" val="317149036"/>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31685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2117" y="-786"/>
            <a:ext cx="1914798"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4859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106751" y="624110"/>
            <a:ext cx="7240746" cy="128089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2103735" y="2133600"/>
            <a:ext cx="7243763" cy="388620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8418810" y="6130437"/>
            <a:ext cx="931355" cy="370396"/>
          </a:xfrm>
          <a:prstGeom prst="rect">
            <a:avLst/>
          </a:prstGeom>
        </p:spPr>
        <p:txBody>
          <a:bodyPr vert="horz" lIns="91440" tIns="45720" rIns="91440" bIns="45720" rtlCol="0" anchor="ctr"/>
          <a:lstStyle>
            <a:lvl1pPr algn="r">
              <a:defRPr sz="731">
                <a:solidFill>
                  <a:schemeClr val="tx1">
                    <a:tint val="75000"/>
                  </a:schemeClr>
                </a:solidFill>
              </a:defRPr>
            </a:lvl1pPr>
          </a:lstStyle>
          <a:p>
            <a:pPr fontAlgn="auto">
              <a:spcBef>
                <a:spcPts val="0"/>
              </a:spcBef>
              <a:spcAft>
                <a:spcPts val="0"/>
              </a:spcAft>
            </a:pPr>
            <a:fld id="{4FE521DC-30C8-4725-9C2E-51AA8AC98F5C}" type="datetimeFigureOut">
              <a:rPr lang="en-PH" smtClean="0">
                <a:solidFill>
                  <a:prstClr val="black">
                    <a:tint val="75000"/>
                  </a:prstClr>
                </a:solidFill>
                <a:latin typeface="Century Gothic"/>
              </a:rPr>
              <a:pPr fontAlgn="auto">
                <a:spcBef>
                  <a:spcPts val="0"/>
                </a:spcBef>
                <a:spcAft>
                  <a:spcPts val="0"/>
                </a:spcAft>
              </a:pPr>
              <a:t>31/03/2016</a:t>
            </a:fld>
            <a:endParaRPr lang="en-PH" dirty="0">
              <a:solidFill>
                <a:prstClr val="black">
                  <a:tint val="75000"/>
                </a:prstClr>
              </a:solidFill>
              <a:latin typeface="Century Gothic"/>
            </a:endParaRPr>
          </a:p>
        </p:txBody>
      </p:sp>
      <p:sp>
        <p:nvSpPr>
          <p:cNvPr id="5" name="Footer Placeholder 4"/>
          <p:cNvSpPr>
            <a:spLocks noGrp="1"/>
          </p:cNvSpPr>
          <p:nvPr>
            <p:ph type="ftr" sz="quarter" idx="3"/>
          </p:nvPr>
        </p:nvSpPr>
        <p:spPr>
          <a:xfrm>
            <a:off x="2103735" y="6135809"/>
            <a:ext cx="6191249" cy="365125"/>
          </a:xfrm>
          <a:prstGeom prst="rect">
            <a:avLst/>
          </a:prstGeom>
        </p:spPr>
        <p:txBody>
          <a:bodyPr vert="horz" lIns="91440" tIns="45720" rIns="91440" bIns="45720" rtlCol="0" anchor="ctr"/>
          <a:lstStyle>
            <a:lvl1pPr algn="l">
              <a:defRPr sz="731">
                <a:solidFill>
                  <a:schemeClr val="tx1">
                    <a:tint val="75000"/>
                  </a:schemeClr>
                </a:solidFill>
              </a:defRPr>
            </a:lvl1pPr>
          </a:lstStyle>
          <a:p>
            <a:pPr fontAlgn="auto">
              <a:spcBef>
                <a:spcPts val="0"/>
              </a:spcBef>
              <a:spcAft>
                <a:spcPts val="0"/>
              </a:spcAft>
            </a:pPr>
            <a:endParaRPr lang="en-PH" dirty="0">
              <a:solidFill>
                <a:prstClr val="black">
                  <a:tint val="75000"/>
                </a:prstClr>
              </a:solidFill>
              <a:latin typeface="Century Gothic"/>
            </a:endParaRPr>
          </a:p>
        </p:txBody>
      </p:sp>
      <p:sp>
        <p:nvSpPr>
          <p:cNvPr id="6" name="Slide Number Placeholder 5"/>
          <p:cNvSpPr>
            <a:spLocks noGrp="1"/>
          </p:cNvSpPr>
          <p:nvPr>
            <p:ph type="sldNum" sz="quarter" idx="4"/>
          </p:nvPr>
        </p:nvSpPr>
        <p:spPr bwMode="gray">
          <a:xfrm>
            <a:off x="432098" y="787783"/>
            <a:ext cx="633561" cy="365125"/>
          </a:xfrm>
          <a:prstGeom prst="rect">
            <a:avLst/>
          </a:prstGeom>
        </p:spPr>
        <p:txBody>
          <a:bodyPr vert="horz" lIns="91440" tIns="45720" rIns="91440" bIns="45720" rtlCol="0" anchor="ctr"/>
          <a:lstStyle>
            <a:lvl1pPr algn="r">
              <a:defRPr sz="1625">
                <a:solidFill>
                  <a:srgbClr val="FEFFFF"/>
                </a:solidFill>
              </a:defRPr>
            </a:lvl1pPr>
          </a:lstStyle>
          <a:p>
            <a:pPr fontAlgn="auto">
              <a:spcBef>
                <a:spcPts val="0"/>
              </a:spcBef>
              <a:spcAft>
                <a:spcPts val="0"/>
              </a:spcAft>
            </a:pPr>
            <a:fld id="{2BD2FBDF-2668-43ED-8B04-6BBA828303BC}" type="slidenum">
              <a:rPr lang="en-PH" smtClean="0">
                <a:latin typeface="Century Gothic"/>
              </a:rPr>
              <a:pPr fontAlgn="auto">
                <a:spcBef>
                  <a:spcPts val="0"/>
                </a:spcBef>
                <a:spcAft>
                  <a:spcPts val="0"/>
                </a:spcAft>
              </a:pPr>
              <a:t>‹N›</a:t>
            </a:fld>
            <a:endParaRPr lang="en-PH" dirty="0">
              <a:latin typeface="Century Gothic"/>
            </a:endParaRPr>
          </a:p>
        </p:txBody>
      </p:sp>
    </p:spTree>
    <p:extLst>
      <p:ext uri="{BB962C8B-B14F-4D97-AF65-F5344CB8AC3E}">
        <p14:creationId xmlns:p14="http://schemas.microsoft.com/office/powerpoint/2010/main" val="2946767714"/>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Lst>
  <p:transition spd="slow">
    <p:wipe/>
  </p:transition>
  <p:txStyles>
    <p:titleStyle>
      <a:lvl1pPr algn="l" defTabSz="371475" rtl="0" eaLnBrk="1" latinLnBrk="0" hangingPunct="1">
        <a:spcBef>
          <a:spcPct val="0"/>
        </a:spcBef>
        <a:buNone/>
        <a:defRPr sz="2925"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8606" indent="-278606" algn="l" defTabSz="371475" rtl="0" eaLnBrk="1" latinLnBrk="0" hangingPunct="1">
        <a:spcBef>
          <a:spcPts val="813"/>
        </a:spcBef>
        <a:spcAft>
          <a:spcPts val="0"/>
        </a:spcAft>
        <a:buClr>
          <a:schemeClr val="accent1"/>
        </a:buClr>
        <a:buFont typeface="Wingdings 3" charset="2"/>
        <a:buChar char=""/>
        <a:defRPr sz="1463" kern="1200">
          <a:solidFill>
            <a:schemeClr val="tx1">
              <a:lumMod val="75000"/>
              <a:lumOff val="25000"/>
            </a:schemeClr>
          </a:solidFill>
          <a:latin typeface="+mn-lt"/>
          <a:ea typeface="+mn-ea"/>
          <a:cs typeface="+mn-cs"/>
        </a:defRPr>
      </a:lvl1pPr>
      <a:lvl2pPr marL="603647" indent="-232172" algn="l" defTabSz="371475" rtl="0" eaLnBrk="1" latinLnBrk="0" hangingPunct="1">
        <a:spcBef>
          <a:spcPts val="813"/>
        </a:spcBef>
        <a:spcAft>
          <a:spcPts val="0"/>
        </a:spcAft>
        <a:buClr>
          <a:schemeClr val="accent1"/>
        </a:buClr>
        <a:buFont typeface="Wingdings 3" charset="2"/>
        <a:buChar char=""/>
        <a:defRPr sz="1300" kern="1200">
          <a:solidFill>
            <a:schemeClr val="tx1">
              <a:lumMod val="75000"/>
              <a:lumOff val="25000"/>
            </a:schemeClr>
          </a:solidFill>
          <a:latin typeface="+mn-lt"/>
          <a:ea typeface="+mn-ea"/>
          <a:cs typeface="+mn-cs"/>
        </a:defRPr>
      </a:lvl2pPr>
      <a:lvl3pPr marL="928688" indent="-185738" algn="l" defTabSz="371475" rtl="0" eaLnBrk="1" latinLnBrk="0" hangingPunct="1">
        <a:spcBef>
          <a:spcPts val="813"/>
        </a:spcBef>
        <a:spcAft>
          <a:spcPts val="0"/>
        </a:spcAft>
        <a:buClr>
          <a:schemeClr val="accent1"/>
        </a:buClr>
        <a:buFont typeface="Wingdings 3" charset="2"/>
        <a:buChar char=""/>
        <a:defRPr sz="1138" kern="1200">
          <a:solidFill>
            <a:schemeClr val="tx1">
              <a:lumMod val="75000"/>
              <a:lumOff val="25000"/>
            </a:schemeClr>
          </a:solidFill>
          <a:latin typeface="+mn-lt"/>
          <a:ea typeface="+mn-ea"/>
          <a:cs typeface="+mn-cs"/>
        </a:defRPr>
      </a:lvl3pPr>
      <a:lvl4pPr marL="1300163" indent="-185738" algn="l" defTabSz="371475" rtl="0" eaLnBrk="1" latinLnBrk="0" hangingPunct="1">
        <a:spcBef>
          <a:spcPts val="813"/>
        </a:spcBef>
        <a:spcAft>
          <a:spcPts val="0"/>
        </a:spcAft>
        <a:buClr>
          <a:schemeClr val="accent1"/>
        </a:buClr>
        <a:buFont typeface="Wingdings 3" charset="2"/>
        <a:buChar char=""/>
        <a:defRPr sz="975" kern="1200">
          <a:solidFill>
            <a:schemeClr val="tx1">
              <a:lumMod val="75000"/>
              <a:lumOff val="25000"/>
            </a:schemeClr>
          </a:solidFill>
          <a:latin typeface="+mn-lt"/>
          <a:ea typeface="+mn-ea"/>
          <a:cs typeface="+mn-cs"/>
        </a:defRPr>
      </a:lvl4pPr>
      <a:lvl5pPr marL="1671638" indent="-185738" algn="l" defTabSz="371475" rtl="0" eaLnBrk="1" latinLnBrk="0" hangingPunct="1">
        <a:spcBef>
          <a:spcPts val="813"/>
        </a:spcBef>
        <a:spcAft>
          <a:spcPts val="0"/>
        </a:spcAft>
        <a:buClr>
          <a:schemeClr val="accent1"/>
        </a:buClr>
        <a:buFont typeface="Wingdings 3" charset="2"/>
        <a:buChar char=""/>
        <a:defRPr sz="975" kern="1200">
          <a:solidFill>
            <a:schemeClr val="tx1">
              <a:lumMod val="75000"/>
              <a:lumOff val="25000"/>
            </a:schemeClr>
          </a:solidFill>
          <a:latin typeface="+mn-lt"/>
          <a:ea typeface="+mn-ea"/>
          <a:cs typeface="+mn-cs"/>
        </a:defRPr>
      </a:lvl5pPr>
      <a:lvl6pPr marL="2043113" indent="-185738" algn="l" defTabSz="371475" rtl="0" eaLnBrk="1" latinLnBrk="0" hangingPunct="1">
        <a:spcBef>
          <a:spcPts val="813"/>
        </a:spcBef>
        <a:spcAft>
          <a:spcPts val="0"/>
        </a:spcAft>
        <a:buClr>
          <a:schemeClr val="accent1"/>
        </a:buClr>
        <a:buFont typeface="Wingdings 3" charset="2"/>
        <a:buChar char=""/>
        <a:defRPr sz="975" kern="1200">
          <a:solidFill>
            <a:schemeClr val="tx1">
              <a:lumMod val="75000"/>
              <a:lumOff val="25000"/>
            </a:schemeClr>
          </a:solidFill>
          <a:latin typeface="+mn-lt"/>
          <a:ea typeface="+mn-ea"/>
          <a:cs typeface="+mn-cs"/>
        </a:defRPr>
      </a:lvl6pPr>
      <a:lvl7pPr marL="2414588" indent="-185738" algn="l" defTabSz="371475" rtl="0" eaLnBrk="1" latinLnBrk="0" hangingPunct="1">
        <a:spcBef>
          <a:spcPts val="813"/>
        </a:spcBef>
        <a:spcAft>
          <a:spcPts val="0"/>
        </a:spcAft>
        <a:buClr>
          <a:schemeClr val="accent1"/>
        </a:buClr>
        <a:buFont typeface="Wingdings 3" charset="2"/>
        <a:buChar char=""/>
        <a:defRPr sz="975" kern="1200">
          <a:solidFill>
            <a:schemeClr val="tx1">
              <a:lumMod val="75000"/>
              <a:lumOff val="25000"/>
            </a:schemeClr>
          </a:solidFill>
          <a:latin typeface="+mn-lt"/>
          <a:ea typeface="+mn-ea"/>
          <a:cs typeface="+mn-cs"/>
        </a:defRPr>
      </a:lvl7pPr>
      <a:lvl8pPr marL="2786063" indent="-185738" algn="l" defTabSz="371475" rtl="0" eaLnBrk="1" latinLnBrk="0" hangingPunct="1">
        <a:spcBef>
          <a:spcPts val="813"/>
        </a:spcBef>
        <a:spcAft>
          <a:spcPts val="0"/>
        </a:spcAft>
        <a:buClr>
          <a:schemeClr val="accent1"/>
        </a:buClr>
        <a:buFont typeface="Wingdings 3" charset="2"/>
        <a:buChar char=""/>
        <a:defRPr sz="975" kern="1200">
          <a:solidFill>
            <a:schemeClr val="tx1">
              <a:lumMod val="75000"/>
              <a:lumOff val="25000"/>
            </a:schemeClr>
          </a:solidFill>
          <a:latin typeface="+mn-lt"/>
          <a:ea typeface="+mn-ea"/>
          <a:cs typeface="+mn-cs"/>
        </a:defRPr>
      </a:lvl8pPr>
      <a:lvl9pPr marL="3157538" indent="-185738" algn="l" defTabSz="371475" rtl="0" eaLnBrk="1" latinLnBrk="0" hangingPunct="1">
        <a:spcBef>
          <a:spcPts val="813"/>
        </a:spcBef>
        <a:spcAft>
          <a:spcPts val="0"/>
        </a:spcAft>
        <a:buClr>
          <a:schemeClr val="accent1"/>
        </a:buClr>
        <a:buFont typeface="Wingdings 3" charset="2"/>
        <a:buChar char=""/>
        <a:defRPr sz="975" kern="1200">
          <a:solidFill>
            <a:schemeClr val="tx1">
              <a:lumMod val="75000"/>
              <a:lumOff val="25000"/>
            </a:schemeClr>
          </a:solidFill>
          <a:latin typeface="+mn-lt"/>
          <a:ea typeface="+mn-ea"/>
          <a:cs typeface="+mn-cs"/>
        </a:defRPr>
      </a:lvl9pPr>
    </p:bodyStyle>
    <p:otherStyle>
      <a:defPPr>
        <a:defRPr lang="en-US"/>
      </a:defPPr>
      <a:lvl1pPr marL="0" algn="l" defTabSz="371475" rtl="0" eaLnBrk="1" latinLnBrk="0" hangingPunct="1">
        <a:defRPr sz="1463" kern="1200">
          <a:solidFill>
            <a:schemeClr val="tx1"/>
          </a:solidFill>
          <a:latin typeface="+mn-lt"/>
          <a:ea typeface="+mn-ea"/>
          <a:cs typeface="+mn-cs"/>
        </a:defRPr>
      </a:lvl1pPr>
      <a:lvl2pPr marL="371475" algn="l" defTabSz="371475" rtl="0" eaLnBrk="1" latinLnBrk="0" hangingPunct="1">
        <a:defRPr sz="1463" kern="1200">
          <a:solidFill>
            <a:schemeClr val="tx1"/>
          </a:solidFill>
          <a:latin typeface="+mn-lt"/>
          <a:ea typeface="+mn-ea"/>
          <a:cs typeface="+mn-cs"/>
        </a:defRPr>
      </a:lvl2pPr>
      <a:lvl3pPr marL="742950" algn="l" defTabSz="371475" rtl="0" eaLnBrk="1" latinLnBrk="0" hangingPunct="1">
        <a:defRPr sz="1463" kern="1200">
          <a:solidFill>
            <a:schemeClr val="tx1"/>
          </a:solidFill>
          <a:latin typeface="+mn-lt"/>
          <a:ea typeface="+mn-ea"/>
          <a:cs typeface="+mn-cs"/>
        </a:defRPr>
      </a:lvl3pPr>
      <a:lvl4pPr marL="1114425" algn="l" defTabSz="371475" rtl="0" eaLnBrk="1" latinLnBrk="0" hangingPunct="1">
        <a:defRPr sz="1463" kern="1200">
          <a:solidFill>
            <a:schemeClr val="tx1"/>
          </a:solidFill>
          <a:latin typeface="+mn-lt"/>
          <a:ea typeface="+mn-ea"/>
          <a:cs typeface="+mn-cs"/>
        </a:defRPr>
      </a:lvl4pPr>
      <a:lvl5pPr marL="1485900" algn="l" defTabSz="371475" rtl="0" eaLnBrk="1" latinLnBrk="0" hangingPunct="1">
        <a:defRPr sz="1463" kern="1200">
          <a:solidFill>
            <a:schemeClr val="tx1"/>
          </a:solidFill>
          <a:latin typeface="+mn-lt"/>
          <a:ea typeface="+mn-ea"/>
          <a:cs typeface="+mn-cs"/>
        </a:defRPr>
      </a:lvl5pPr>
      <a:lvl6pPr marL="1857375" algn="l" defTabSz="371475" rtl="0" eaLnBrk="1" latinLnBrk="0" hangingPunct="1">
        <a:defRPr sz="1463" kern="1200">
          <a:solidFill>
            <a:schemeClr val="tx1"/>
          </a:solidFill>
          <a:latin typeface="+mn-lt"/>
          <a:ea typeface="+mn-ea"/>
          <a:cs typeface="+mn-cs"/>
        </a:defRPr>
      </a:lvl6pPr>
      <a:lvl7pPr marL="2228850" algn="l" defTabSz="371475" rtl="0" eaLnBrk="1" latinLnBrk="0" hangingPunct="1">
        <a:defRPr sz="1463" kern="1200">
          <a:solidFill>
            <a:schemeClr val="tx1"/>
          </a:solidFill>
          <a:latin typeface="+mn-lt"/>
          <a:ea typeface="+mn-ea"/>
          <a:cs typeface="+mn-cs"/>
        </a:defRPr>
      </a:lvl7pPr>
      <a:lvl8pPr marL="2600325" algn="l" defTabSz="371475" rtl="0" eaLnBrk="1" latinLnBrk="0" hangingPunct="1">
        <a:defRPr sz="1463" kern="1200">
          <a:solidFill>
            <a:schemeClr val="tx1"/>
          </a:solidFill>
          <a:latin typeface="+mn-lt"/>
          <a:ea typeface="+mn-ea"/>
          <a:cs typeface="+mn-cs"/>
        </a:defRPr>
      </a:lvl8pPr>
      <a:lvl9pPr marL="2971800" algn="l" defTabSz="37147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h/url?sa=i&amp;amp;rct=j&amp;amp;q=&amp;amp;esrc=s&amp;amp;frm=1&amp;amp;source=images&amp;amp;cd=&amp;amp;cad=rja&amp;amp;uact=8&amp;amp;ved=0CAcQjRw&amp;amp;url=http://www.suisseshotokan.ch/de/dojos/Saint-Maurice/&amp;amp;ei=tquOVabPEOeM7AbFjJeoBQ&amp;amp;bvm=bv.96783405,d.ZGU&amp;amp;psig=AFQjCNG15ANdJq8gTNzVE-ErEgFTqt28fQ&amp;amp;ust=1435499815025111"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h/url?sa=i&amp;amp;rct=j&amp;amp;q=&amp;amp;esrc=s&amp;amp;frm=1&amp;amp;source=images&amp;amp;cd=&amp;amp;cad=rja&amp;amp;uact=8&amp;amp;ved=0CAcQjRw&amp;amp;url=http://vultus.stblogs.org/rule-of-saint-benedict/2010/07/&amp;amp;ei=mbeOVZa6GIng7QaXqaT4Cg&amp;amp;bvm=bv.96783405,d.ZGU&amp;amp;psig=AFQjCNHo5J4DJCJubLXAr-4ijysnBc6OJw&amp;amp;ust=1435502861908900" TargetMode="External"/><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45554" cy="6953693"/>
          </a:xfrm>
          <a:prstGeom prst="rect">
            <a:avLst/>
          </a:prstGeom>
        </p:spPr>
      </p:pic>
      <p:sp>
        <p:nvSpPr>
          <p:cNvPr id="3" name="Textfeld 2"/>
          <p:cNvSpPr txBox="1"/>
          <p:nvPr/>
        </p:nvSpPr>
        <p:spPr>
          <a:xfrm>
            <a:off x="1198960" y="186220"/>
            <a:ext cx="8002512" cy="1477328"/>
          </a:xfrm>
          <a:prstGeom prst="rect">
            <a:avLst/>
          </a:prstGeom>
          <a:noFill/>
        </p:spPr>
        <p:txBody>
          <a:bodyPr wrap="none" rtlCol="0">
            <a:spAutoFit/>
          </a:bodyPr>
          <a:lstStyle/>
          <a:p>
            <a:pPr algn="ctr"/>
            <a:r>
              <a:rPr lang="de-DE" sz="4000" b="1" dirty="0" smtClean="0">
                <a:solidFill>
                  <a:srgbClr val="C00000"/>
                </a:solidFill>
              </a:rPr>
              <a:t>Nachhaltige Beziehungen</a:t>
            </a:r>
            <a:r>
              <a:rPr lang="de-DE" dirty="0" smtClean="0"/>
              <a:t> </a:t>
            </a:r>
            <a:endParaRPr lang="de-DE" sz="4000" b="1" dirty="0">
              <a:solidFill>
                <a:srgbClr val="C00000"/>
              </a:solidFill>
            </a:endParaRPr>
          </a:p>
          <a:p>
            <a:pPr algn="ctr">
              <a:spcBef>
                <a:spcPts val="1200"/>
              </a:spcBef>
            </a:pPr>
            <a:r>
              <a:rPr lang="de-DE" sz="4000" b="1" dirty="0" smtClean="0">
                <a:solidFill>
                  <a:srgbClr val="C00000"/>
                </a:solidFill>
              </a:rPr>
              <a:t>zu Interessengruppen aufbauen</a:t>
            </a:r>
            <a:r>
              <a:rPr lang="de-DE" dirty="0" smtClean="0"/>
              <a:t> </a:t>
            </a:r>
            <a:endParaRPr lang="de-DE" sz="4000" b="1" dirty="0">
              <a:solidFill>
                <a:srgbClr val="C00000"/>
              </a:solidFill>
            </a:endParaRPr>
          </a:p>
        </p:txBody>
      </p:sp>
      <p:sp>
        <p:nvSpPr>
          <p:cNvPr id="4" name="Textfeld 3"/>
          <p:cNvSpPr txBox="1"/>
          <p:nvPr/>
        </p:nvSpPr>
        <p:spPr>
          <a:xfrm>
            <a:off x="437761" y="6341079"/>
            <a:ext cx="4725589" cy="461665"/>
          </a:xfrm>
          <a:prstGeom prst="rect">
            <a:avLst/>
          </a:prstGeom>
          <a:noFill/>
        </p:spPr>
        <p:txBody>
          <a:bodyPr wrap="none" rtlCol="0">
            <a:spAutoFit/>
          </a:bodyPr>
          <a:lstStyle/>
          <a:p>
            <a:r>
              <a:rPr lang="de-DE" sz="2400" b="1" dirty="0" smtClean="0">
                <a:solidFill>
                  <a:srgbClr val="C00000"/>
                </a:solidFill>
              </a:rPr>
              <a:t>ICBE, S. Anselmo, 5. April 2016</a:t>
            </a:r>
            <a:endParaRPr lang="de-DE" sz="2400" b="1" dirty="0">
              <a:solidFill>
                <a:srgbClr val="C00000"/>
              </a:solidFill>
            </a:endParaRPr>
          </a:p>
        </p:txBody>
      </p:sp>
    </p:spTree>
    <p:extLst>
      <p:ext uri="{BB962C8B-B14F-4D97-AF65-F5344CB8AC3E}">
        <p14:creationId xmlns:p14="http://schemas.microsoft.com/office/powerpoint/2010/main" val="1836442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615" y="1927181"/>
            <a:ext cx="4716119" cy="3124833"/>
          </a:xfrm>
          <a:prstGeom prst="rect">
            <a:avLst/>
          </a:prstGeom>
        </p:spPr>
      </p:pic>
      <p:sp>
        <p:nvSpPr>
          <p:cNvPr id="2" name="Title 1"/>
          <p:cNvSpPr>
            <a:spLocks noGrp="1"/>
          </p:cNvSpPr>
          <p:nvPr>
            <p:ph type="ctrTitle"/>
          </p:nvPr>
        </p:nvSpPr>
        <p:spPr>
          <a:xfrm>
            <a:off x="1308234" y="885205"/>
            <a:ext cx="8371643" cy="4877628"/>
          </a:xfrm>
        </p:spPr>
        <p:txBody>
          <a:bodyPr>
            <a:normAutofit fontScale="90000"/>
          </a:bodyPr>
          <a:lstStyle/>
          <a:p>
            <a:pPr algn="ct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sz="4550" b="1" noProof="0" dirty="0" smtClean="0">
                <a:solidFill>
                  <a:srgbClr val="002060"/>
                </a:solidFill>
                <a:latin typeface="Edwardian Script ITC" panose="030303020407070D0804" pitchFamily="66" charset="0"/>
              </a:rPr>
              <a:t/>
            </a:r>
            <a:br>
              <a:rPr lang="de-DE" sz="4550" b="1" noProof="0" dirty="0" smtClean="0">
                <a:solidFill>
                  <a:srgbClr val="002060"/>
                </a:solidFill>
                <a:latin typeface="Edwardian Script ITC" panose="030303020407070D0804" pitchFamily="66" charset="0"/>
              </a:rPr>
            </a:br>
            <a:r>
              <a:rPr lang="de-DE" noProof="0" dirty="0" smtClean="0"/>
              <a:t/>
            </a:r>
            <a:br>
              <a:rPr lang="de-DE" noProof="0" dirty="0" smtClean="0"/>
            </a:br>
            <a:r>
              <a:rPr lang="de-DE" noProof="0" dirty="0" smtClean="0"/>
              <a:t/>
            </a:r>
            <a:br>
              <a:rPr lang="de-DE" noProof="0" dirty="0" smtClean="0"/>
            </a:br>
            <a:r>
              <a:rPr lang="de-DE" sz="4400" b="1" noProof="0" dirty="0" smtClean="0">
                <a:solidFill>
                  <a:srgbClr val="002060"/>
                </a:solidFill>
                <a:latin typeface="Edwardian Script ITC" panose="030303020407070D0804" pitchFamily="66" charset="0"/>
              </a:rPr>
              <a:t> Das Priorat Manila</a:t>
            </a:r>
            <a:r>
              <a:rPr lang="de-DE" noProof="0" dirty="0" smtClean="0"/>
              <a:t>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r>
              <a:rPr lang="de-DE" sz="4550" b="1" noProof="0" dirty="0" smtClean="0">
                <a:solidFill>
                  <a:srgbClr val="002060"/>
                </a:solidFill>
                <a:latin typeface="Edwardian Script ITC" panose="030303020407070D0804" pitchFamily="66" charset="0"/>
              </a:rPr>
              <a:t>Missionsbenediktinerinnen von Tutzing</a:t>
            </a:r>
            <a:endParaRPr lang="de-DE" sz="4550" noProof="0" dirty="0">
              <a:solidFill>
                <a:srgbClr val="002060"/>
              </a:solidFill>
              <a:latin typeface="Edwardian Script ITC" panose="030303020407070D0804" pitchFamily="66" charset="0"/>
            </a:endParaRPr>
          </a:p>
        </p:txBody>
      </p:sp>
    </p:spTree>
    <p:extLst>
      <p:ext uri="{BB962C8B-B14F-4D97-AF65-F5344CB8AC3E}">
        <p14:creationId xmlns:p14="http://schemas.microsoft.com/office/powerpoint/2010/main" val="2679092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75" y="2834389"/>
            <a:ext cx="3704710" cy="1991240"/>
          </a:xfrm>
        </p:spPr>
        <p:txBody>
          <a:bodyPr>
            <a:noAutofit/>
          </a:bodyPr>
          <a:lstStyle/>
          <a:p>
            <a:pPr marL="0" indent="0">
              <a:buNone/>
            </a:pPr>
            <a:r>
              <a:rPr lang="de-DE" sz="2600" noProof="0" dirty="0"/>
              <a:t> </a:t>
            </a:r>
          </a:p>
          <a:p>
            <a:pPr marL="0" indent="0" algn="ctr">
              <a:buNone/>
            </a:pPr>
            <a:r>
              <a:rPr lang="de-DE" sz="2600" noProof="0" dirty="0">
                <a:solidFill>
                  <a:srgbClr val="009999"/>
                </a:solidFill>
                <a:latin typeface="Brush Script MT" panose="03060802040406070304" pitchFamily="66" charset="0"/>
              </a:rPr>
              <a:t>„Unser Ziel ist es, eine Ausbildung zu vermitteln, </a:t>
            </a:r>
          </a:p>
          <a:p>
            <a:pPr marL="0" indent="0" algn="ctr">
              <a:buNone/>
            </a:pPr>
            <a:r>
              <a:rPr lang="de-DE" sz="2600" noProof="0" dirty="0">
                <a:solidFill>
                  <a:srgbClr val="009999"/>
                </a:solidFill>
                <a:latin typeface="Brush Script MT" panose="03060802040406070304" pitchFamily="66" charset="0"/>
              </a:rPr>
              <a:t>die dem Philippiner hilft, sein übergeordnetes Ziel zu erreichen: </a:t>
            </a:r>
          </a:p>
          <a:p>
            <a:pPr marL="0" indent="0" algn="ctr">
              <a:buNone/>
            </a:pPr>
            <a:r>
              <a:rPr lang="de-DE" sz="2600" noProof="0" dirty="0">
                <a:solidFill>
                  <a:srgbClr val="009999"/>
                </a:solidFill>
                <a:latin typeface="Brush Script MT" panose="03060802040406070304" pitchFamily="66" charset="0"/>
              </a:rPr>
              <a:t>Christus.“ </a:t>
            </a:r>
          </a:p>
          <a:p>
            <a:pPr marL="0" indent="0" algn="ctr">
              <a:buNone/>
            </a:pPr>
            <a:endParaRPr lang="de-DE" sz="650" noProof="0" dirty="0">
              <a:solidFill>
                <a:srgbClr val="009999"/>
              </a:solidFill>
              <a:latin typeface="Brush Script MT" panose="03060802040406070304" pitchFamily="66" charset="0"/>
            </a:endParaRPr>
          </a:p>
          <a:p>
            <a:pPr marL="0" indent="0" algn="ctr">
              <a:buNone/>
            </a:pPr>
            <a:r>
              <a:rPr lang="de-DE" sz="1625" noProof="0" dirty="0"/>
              <a:t>(Prioratskapitel Manila 1976)</a:t>
            </a:r>
          </a:p>
          <a:p>
            <a:endParaRPr lang="de-DE" sz="2600" noProof="0" dirty="0"/>
          </a:p>
        </p:txBody>
      </p:sp>
      <p:sp>
        <p:nvSpPr>
          <p:cNvPr id="2" name="Title 1"/>
          <p:cNvSpPr>
            <a:spLocks noGrp="1"/>
          </p:cNvSpPr>
          <p:nvPr>
            <p:ph type="title"/>
          </p:nvPr>
        </p:nvSpPr>
        <p:spPr>
          <a:xfrm>
            <a:off x="2106752" y="1150027"/>
            <a:ext cx="7240746" cy="627416"/>
          </a:xfrm>
        </p:spPr>
        <p:txBody>
          <a:bodyPr>
            <a:normAutofit fontScale="90000"/>
          </a:bodyPr>
          <a:lstStyle/>
          <a:p>
            <a:r>
              <a:rPr lang="de-DE" noProof="0" dirty="0" smtClean="0">
                <a:solidFill>
                  <a:srgbClr val="009999"/>
                </a:solidFill>
              </a:rPr>
              <a:t>Bildungsapostolat:  </a:t>
            </a:r>
            <a:r>
              <a:rPr lang="de-DE" noProof="0" dirty="0" smtClean="0"/>
              <a:t/>
            </a:r>
            <a:br>
              <a:rPr lang="de-DE" noProof="0" dirty="0" smtClean="0"/>
            </a:br>
            <a:endParaRPr lang="de-DE" noProof="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943" y="1073423"/>
            <a:ext cx="3615607" cy="4757378"/>
          </a:xfrm>
          <a:prstGeom prst="ellipse">
            <a:avLst/>
          </a:prstGeom>
          <a:ln>
            <a:noFill/>
          </a:ln>
          <a:effectLst>
            <a:softEdge rad="112500"/>
          </a:effectLst>
        </p:spPr>
      </p:pic>
      <p:sp>
        <p:nvSpPr>
          <p:cNvPr id="6" name="Rectangle 5"/>
          <p:cNvSpPr/>
          <p:nvPr/>
        </p:nvSpPr>
        <p:spPr>
          <a:xfrm>
            <a:off x="1199372" y="2096927"/>
            <a:ext cx="4658648" cy="492443"/>
          </a:xfrm>
          <a:prstGeom prst="rect">
            <a:avLst/>
          </a:prstGeom>
        </p:spPr>
        <p:txBody>
          <a:bodyPr wrap="none">
            <a:spAutoFit/>
          </a:bodyPr>
          <a:lstStyle/>
          <a:p>
            <a:pPr fontAlgn="auto">
              <a:spcBef>
                <a:spcPts val="0"/>
              </a:spcBef>
              <a:spcAft>
                <a:spcPts val="0"/>
              </a:spcAft>
            </a:pPr>
            <a:r>
              <a:rPr lang="de-DE" sz="2600" b="1" dirty="0">
                <a:solidFill>
                  <a:srgbClr val="002060"/>
                </a:solidFill>
                <a:latin typeface="Old English Text MT" panose="03040902040508030806" pitchFamily="66" charset="0"/>
              </a:rPr>
              <a:t>St. Scholastica’s College Manila</a:t>
            </a:r>
          </a:p>
        </p:txBody>
      </p:sp>
    </p:spTree>
    <p:extLst>
      <p:ext uri="{BB962C8B-B14F-4D97-AF65-F5344CB8AC3E}">
        <p14:creationId xmlns:p14="http://schemas.microsoft.com/office/powerpoint/2010/main" val="2197783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752" y="624110"/>
            <a:ext cx="7598776" cy="1280890"/>
          </a:xfrm>
        </p:spPr>
        <p:txBody>
          <a:bodyPr>
            <a:noAutofit/>
          </a:bodyPr>
          <a:lstStyle/>
          <a:p>
            <a:r>
              <a:rPr lang="de-DE" sz="4000" noProof="0" dirty="0" smtClean="0"/>
              <a:t>ZEHN MERKMALE EINER </a:t>
            </a:r>
            <a:r>
              <a:rPr lang="de-DE" noProof="0" dirty="0" smtClean="0"/>
              <a:t/>
            </a:r>
            <a:br>
              <a:rPr lang="de-DE" noProof="0" dirty="0" smtClean="0"/>
            </a:br>
            <a:r>
              <a:rPr lang="de-DE" sz="4000" noProof="0" dirty="0" smtClean="0"/>
              <a:t>BENEDIKTINISCHEN ERZIEHUNG</a:t>
            </a:r>
            <a:endParaRPr lang="de-DE" sz="4000" noProof="0" dirty="0"/>
          </a:p>
        </p:txBody>
      </p:sp>
      <p:sp>
        <p:nvSpPr>
          <p:cNvPr id="3" name="Content Placeholder 2"/>
          <p:cNvSpPr>
            <a:spLocks noGrp="1"/>
          </p:cNvSpPr>
          <p:nvPr>
            <p:ph idx="1"/>
          </p:nvPr>
        </p:nvSpPr>
        <p:spPr/>
        <p:txBody>
          <a:bodyPr>
            <a:normAutofit fontScale="85000" lnSpcReduction="20000"/>
          </a:bodyPr>
          <a:lstStyle/>
          <a:p>
            <a:pPr>
              <a:lnSpc>
                <a:spcPct val="110000"/>
              </a:lnSpc>
              <a:spcBef>
                <a:spcPts val="1200"/>
              </a:spcBef>
            </a:pPr>
            <a:r>
              <a:rPr lang="de-DE" sz="2400" noProof="0" dirty="0"/>
              <a:t>1. </a:t>
            </a:r>
            <a:r>
              <a:rPr lang="de-DE" sz="2400" b="1" noProof="0" dirty="0" smtClean="0"/>
              <a:t>Gottes- und Nächstenliebe:  </a:t>
            </a:r>
            <a:r>
              <a:rPr lang="de-DE" sz="2400" noProof="0" dirty="0"/>
              <a:t>Freude am Lernen und Sehnsucht nach Gott; Vorstellungskraft, Mut, Mitgefühl</a:t>
            </a:r>
          </a:p>
          <a:p>
            <a:pPr>
              <a:lnSpc>
                <a:spcPct val="110000"/>
              </a:lnSpc>
              <a:spcBef>
                <a:spcPts val="1200"/>
              </a:spcBef>
            </a:pPr>
            <a:r>
              <a:rPr lang="de-DE" sz="2400" noProof="0" dirty="0"/>
              <a:t>2. </a:t>
            </a:r>
            <a:r>
              <a:rPr lang="de-DE" sz="2400" b="1" noProof="0" dirty="0"/>
              <a:t>Gebet: Ein von Lesung, Liturgie und Achtsamkeit geprägtes Leben</a:t>
            </a:r>
            <a:endParaRPr lang="de-DE" sz="2400" noProof="0" dirty="0"/>
          </a:p>
          <a:p>
            <a:pPr>
              <a:lnSpc>
                <a:spcPct val="110000"/>
              </a:lnSpc>
              <a:spcBef>
                <a:spcPts val="1200"/>
              </a:spcBef>
            </a:pPr>
            <a:r>
              <a:rPr lang="de-DE" sz="2400" noProof="0" dirty="0"/>
              <a:t>3.</a:t>
            </a:r>
            <a:r>
              <a:rPr lang="de-DE" sz="2400" b="1" noProof="0" dirty="0"/>
              <a:t> Bekenntnis zum täglichen Leben dieses Ortes</a:t>
            </a:r>
            <a:endParaRPr lang="de-DE" sz="2400" noProof="0" dirty="0"/>
          </a:p>
          <a:p>
            <a:pPr>
              <a:lnSpc>
                <a:spcPct val="110000"/>
              </a:lnSpc>
              <a:spcBef>
                <a:spcPts val="1200"/>
              </a:spcBef>
            </a:pPr>
            <a:r>
              <a:rPr lang="de-DE" sz="2400" noProof="0" dirty="0"/>
              <a:t>4. </a:t>
            </a:r>
            <a:r>
              <a:rPr lang="de-DE" sz="2400" b="1" noProof="0" dirty="0"/>
              <a:t>Klösterlicher Lebenswandel: die Art der Unterweisung und Wandlung: </a:t>
            </a:r>
            <a:r>
              <a:rPr lang="de-DE" sz="2400" noProof="0" dirty="0"/>
              <a:t>Ein klösterlicher Lebenswandel erfordert Beständigkeit, Disziplin, Ergebenheit und Ausdauer. </a:t>
            </a:r>
          </a:p>
          <a:p>
            <a:pPr>
              <a:lnSpc>
                <a:spcPct val="110000"/>
              </a:lnSpc>
              <a:spcBef>
                <a:spcPts val="1200"/>
              </a:spcBef>
            </a:pPr>
            <a:r>
              <a:rPr lang="de-DE" sz="2400" noProof="0" dirty="0"/>
              <a:t>5. </a:t>
            </a:r>
            <a:r>
              <a:rPr lang="de-DE" sz="2400" b="1" noProof="0" dirty="0"/>
              <a:t>Gehorsam: ein Bekenntnis zum Zuhören und folgerichtigen Handeln</a:t>
            </a:r>
            <a:endParaRPr lang="de-DE" sz="2400" noProof="0" dirty="0"/>
          </a:p>
          <a:p>
            <a:pPr>
              <a:lnSpc>
                <a:spcPct val="110000"/>
              </a:lnSpc>
              <a:spcBef>
                <a:spcPts val="1200"/>
              </a:spcBef>
            </a:pPr>
            <a:endParaRPr lang="de-DE" noProof="0" dirty="0"/>
          </a:p>
          <a:p>
            <a:pPr>
              <a:lnSpc>
                <a:spcPct val="110000"/>
              </a:lnSpc>
              <a:spcBef>
                <a:spcPts val="1200"/>
              </a:spcBef>
            </a:pPr>
            <a:endParaRPr lang="de-DE" b="1" noProof="0" dirty="0" smtClean="0"/>
          </a:p>
          <a:p>
            <a:pPr>
              <a:lnSpc>
                <a:spcPct val="110000"/>
              </a:lnSpc>
              <a:spcBef>
                <a:spcPts val="1200"/>
              </a:spcBef>
            </a:pPr>
            <a:endParaRPr lang="de-DE" noProof="0" dirty="0"/>
          </a:p>
          <a:p>
            <a:pPr>
              <a:lnSpc>
                <a:spcPct val="110000"/>
              </a:lnSpc>
              <a:spcBef>
                <a:spcPts val="1200"/>
              </a:spcBef>
            </a:pPr>
            <a:endParaRPr lang="de-DE" noProof="0" dirty="0"/>
          </a:p>
        </p:txBody>
      </p:sp>
    </p:spTree>
    <p:extLst>
      <p:ext uri="{BB962C8B-B14F-4D97-AF65-F5344CB8AC3E}">
        <p14:creationId xmlns:p14="http://schemas.microsoft.com/office/powerpoint/2010/main" val="1821518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736" y="748887"/>
            <a:ext cx="7243763" cy="5162337"/>
          </a:xfrm>
        </p:spPr>
        <p:txBody>
          <a:bodyPr>
            <a:normAutofit fontScale="77500" lnSpcReduction="20000"/>
          </a:bodyPr>
          <a:lstStyle/>
          <a:p>
            <a:pPr>
              <a:lnSpc>
                <a:spcPct val="120000"/>
              </a:lnSpc>
              <a:spcBef>
                <a:spcPts val="1200"/>
              </a:spcBef>
            </a:pPr>
            <a:endParaRPr lang="de-DE" noProof="0" dirty="0" smtClean="0"/>
          </a:p>
          <a:p>
            <a:pPr>
              <a:lnSpc>
                <a:spcPct val="120000"/>
              </a:lnSpc>
              <a:spcBef>
                <a:spcPts val="1200"/>
              </a:spcBef>
            </a:pPr>
            <a:r>
              <a:rPr lang="de-DE" sz="2800" noProof="0" dirty="0" smtClean="0"/>
              <a:t>6. </a:t>
            </a:r>
            <a:r>
              <a:rPr lang="de-DE" sz="2800" b="1" noProof="0" dirty="0"/>
              <a:t>Disziplin: ein Weg zum Lernen und zur Freiheit: </a:t>
            </a:r>
            <a:r>
              <a:rPr lang="de-DE" sz="2600" noProof="0" dirty="0" smtClean="0"/>
              <a:t>eine grundlegende Disziplin in Gebet, Arbeit und Beziehungen </a:t>
            </a:r>
          </a:p>
          <a:p>
            <a:pPr>
              <a:lnSpc>
                <a:spcPct val="120000"/>
              </a:lnSpc>
              <a:spcBef>
                <a:spcPts val="1200"/>
              </a:spcBef>
            </a:pPr>
            <a:r>
              <a:rPr lang="de-DE" sz="2800" noProof="0" dirty="0"/>
              <a:t>7. </a:t>
            </a:r>
            <a:r>
              <a:rPr lang="de-DE" sz="2800" b="1" noProof="0" dirty="0"/>
              <a:t>Demut: Akzeptanz der Forderung nach Realismus und Rechenschaft</a:t>
            </a:r>
            <a:endParaRPr lang="de-DE" sz="2800" noProof="0" dirty="0"/>
          </a:p>
          <a:p>
            <a:pPr>
              <a:lnSpc>
                <a:spcPct val="120000"/>
              </a:lnSpc>
              <a:spcBef>
                <a:spcPts val="1200"/>
              </a:spcBef>
            </a:pPr>
            <a:r>
              <a:rPr lang="de-DE" sz="2800" noProof="0" dirty="0"/>
              <a:t>8. </a:t>
            </a:r>
            <a:r>
              <a:rPr lang="de-DE" sz="2800" b="1" noProof="0" dirty="0"/>
              <a:t>Verantwortung: Achtung vor der Schönheit und Güte der Schöpfung als Sakrament Gottes</a:t>
            </a:r>
            <a:endParaRPr lang="de-DE" sz="2800" noProof="0" dirty="0"/>
          </a:p>
          <a:p>
            <a:pPr>
              <a:lnSpc>
                <a:spcPct val="120000"/>
              </a:lnSpc>
              <a:spcBef>
                <a:spcPts val="1200"/>
              </a:spcBef>
            </a:pPr>
            <a:r>
              <a:rPr lang="de-DE" sz="2800" noProof="0" dirty="0"/>
              <a:t>9. </a:t>
            </a:r>
            <a:r>
              <a:rPr lang="de-DE" sz="2800" b="1" noProof="0" dirty="0"/>
              <a:t>Gastfreundlichkeit: Aufforderung zur Offenheit</a:t>
            </a:r>
            <a:endParaRPr lang="de-DE" sz="2800" noProof="0" dirty="0"/>
          </a:p>
          <a:p>
            <a:pPr>
              <a:lnSpc>
                <a:spcPct val="120000"/>
              </a:lnSpc>
              <a:spcBef>
                <a:spcPts val="1200"/>
              </a:spcBef>
            </a:pPr>
            <a:r>
              <a:rPr lang="de-DE" sz="2800" noProof="0" dirty="0"/>
              <a:t>10. </a:t>
            </a:r>
            <a:r>
              <a:rPr lang="de-DE" sz="2800" b="1" noProof="0" dirty="0"/>
              <a:t>Gemeinschaft: Aufruf zum Dienst am Gemeinwohl und Achtung vor dem Einzelnen</a:t>
            </a:r>
            <a:r>
              <a:rPr lang="de-DE" noProof="0" dirty="0" smtClean="0"/>
              <a:t>  </a:t>
            </a:r>
            <a:endParaRPr lang="de-DE" sz="2800" noProof="0" dirty="0"/>
          </a:p>
          <a:p>
            <a:pPr>
              <a:lnSpc>
                <a:spcPct val="120000"/>
              </a:lnSpc>
              <a:spcBef>
                <a:spcPts val="1200"/>
              </a:spcBef>
            </a:pPr>
            <a:endParaRPr lang="de-DE" noProof="0" dirty="0"/>
          </a:p>
        </p:txBody>
      </p:sp>
    </p:spTree>
    <p:extLst>
      <p:ext uri="{BB962C8B-B14F-4D97-AF65-F5344CB8AC3E}">
        <p14:creationId xmlns:p14="http://schemas.microsoft.com/office/powerpoint/2010/main" val="1783031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de-DE" noProof="0" dirty="0" smtClean="0"/>
          </a:p>
        </p:txBody>
      </p:sp>
      <p:sp>
        <p:nvSpPr>
          <p:cNvPr id="44035" name="Rectangle 3"/>
          <p:cNvSpPr>
            <a:spLocks noChangeArrowheads="1"/>
          </p:cNvSpPr>
          <p:nvPr/>
        </p:nvSpPr>
        <p:spPr bwMode="auto">
          <a:xfrm>
            <a:off x="450850" y="2205038"/>
            <a:ext cx="9004300" cy="2736850"/>
          </a:xfrm>
          <a:prstGeom prst="rect">
            <a:avLst/>
          </a:prstGeom>
          <a:solidFill>
            <a:schemeClr val="accent2"/>
          </a:solidFill>
          <a:ln w="12700">
            <a:noFill/>
            <a:miter lim="800000"/>
            <a:headEnd/>
            <a:tailEnd/>
          </a:ln>
        </p:spPr>
        <p:txBody>
          <a:bodyPr anchor="ctr"/>
          <a:lstStyle/>
          <a:p>
            <a:pPr algn="ctr" eaLnBrk="0" hangingPunct="0">
              <a:lnSpc>
                <a:spcPct val="110000"/>
              </a:lnSpc>
              <a:spcBef>
                <a:spcPct val="20000"/>
              </a:spcBef>
            </a:pPr>
            <a:r>
              <a:rPr lang="de-DE" sz="3200" b="1" dirty="0" smtClean="0">
                <a:solidFill>
                  <a:srgbClr val="246237"/>
                </a:solidFill>
                <a:latin typeface="Arial" charset="0"/>
              </a:rPr>
              <a:t>Welchen Ansatz verwenden wir? </a:t>
            </a:r>
            <a:endParaRPr lang="de-DE" sz="3200" b="1" dirty="0">
              <a:solidFill>
                <a:srgbClr val="246237"/>
              </a:solidFill>
              <a:latin typeface="Arial" charset="0"/>
            </a:endParaRPr>
          </a:p>
        </p:txBody>
      </p:sp>
    </p:spTree>
    <p:extLst>
      <p:ext uri="{BB962C8B-B14F-4D97-AF65-F5344CB8AC3E}">
        <p14:creationId xmlns:p14="http://schemas.microsoft.com/office/powerpoint/2010/main" val="396022150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smtClean="0"/>
              <a:t>Die Schule als Geflecht von Interessengruppen</a:t>
            </a:r>
            <a:endParaRPr lang="de-DE" noProof="0" dirty="0"/>
          </a:p>
        </p:txBody>
      </p:sp>
      <p:sp>
        <p:nvSpPr>
          <p:cNvPr id="3" name="Textfeld 2"/>
          <p:cNvSpPr txBox="1"/>
          <p:nvPr/>
        </p:nvSpPr>
        <p:spPr>
          <a:xfrm>
            <a:off x="200472" y="980728"/>
            <a:ext cx="9217024" cy="1354217"/>
          </a:xfrm>
          <a:prstGeom prst="rect">
            <a:avLst/>
          </a:prstGeom>
          <a:noFill/>
        </p:spPr>
        <p:txBody>
          <a:bodyPr wrap="square" rtlCol="0">
            <a:spAutoFit/>
          </a:bodyPr>
          <a:lstStyle/>
          <a:p>
            <a:pPr marL="342900" indent="-342900">
              <a:spcBef>
                <a:spcPts val="1200"/>
              </a:spcBef>
              <a:buBlip>
                <a:blip r:embed="rId2"/>
              </a:buBlip>
            </a:pPr>
            <a:r>
              <a:rPr lang="de-DE" sz="2400" dirty="0" smtClean="0"/>
              <a:t>Die Schule ist in ein System verschiedener Interessengruppen eingebettet.</a:t>
            </a:r>
            <a:endParaRPr lang="de-DE" sz="2400" dirty="0"/>
          </a:p>
          <a:p>
            <a:pPr marL="342900" indent="-342900">
              <a:spcBef>
                <a:spcPts val="1200"/>
              </a:spcBef>
              <a:buBlip>
                <a:blip r:embed="rId2"/>
              </a:buBlip>
            </a:pPr>
            <a:r>
              <a:rPr lang="de-DE" sz="2400" dirty="0" smtClean="0"/>
              <a:t>Eine Interessengruppe ist eine Gruppe, die Einfluss auf den Betrieb einer Organisation nehmen kann oder durch den Betrieb einer Organisation im Erreichen ihrer Ziele beeinflusst wird.</a:t>
            </a:r>
          </a:p>
        </p:txBody>
      </p:sp>
    </p:spTree>
    <p:extLst>
      <p:ext uri="{BB962C8B-B14F-4D97-AF65-F5344CB8AC3E}">
        <p14:creationId xmlns:p14="http://schemas.microsoft.com/office/powerpoint/2010/main" val="813056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Ellipse 56"/>
          <p:cNvSpPr/>
          <p:nvPr/>
        </p:nvSpPr>
        <p:spPr bwMode="auto">
          <a:xfrm>
            <a:off x="193677" y="1268760"/>
            <a:ext cx="9489628" cy="4960974"/>
          </a:xfrm>
          <a:prstGeom prst="ellipse">
            <a:avLst/>
          </a:prstGeom>
          <a:solidFill>
            <a:schemeClr val="tx2">
              <a:lumMod val="20000"/>
              <a:lumOff val="8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2" name="Titel 1"/>
          <p:cNvSpPr>
            <a:spLocks noGrp="1"/>
          </p:cNvSpPr>
          <p:nvPr>
            <p:ph type="title"/>
          </p:nvPr>
        </p:nvSpPr>
        <p:spPr>
          <a:xfrm>
            <a:off x="193677" y="190500"/>
            <a:ext cx="9361489" cy="646113"/>
          </a:xfrm>
        </p:spPr>
        <p:txBody>
          <a:bodyPr/>
          <a:lstStyle/>
          <a:p>
            <a:r>
              <a:rPr lang="de-DE" noProof="0" dirty="0" smtClean="0"/>
              <a:t>Aufbau des Beziehungsgeflechts einer Benediktinerschule</a:t>
            </a:r>
            <a:endParaRPr lang="de-DE" noProof="0" dirty="0"/>
          </a:p>
        </p:txBody>
      </p:sp>
      <p:sp>
        <p:nvSpPr>
          <p:cNvPr id="3" name="Textfeld 2"/>
          <p:cNvSpPr txBox="1"/>
          <p:nvPr/>
        </p:nvSpPr>
        <p:spPr>
          <a:xfrm>
            <a:off x="193677" y="868650"/>
            <a:ext cx="8355172" cy="400110"/>
          </a:xfrm>
          <a:prstGeom prst="rect">
            <a:avLst/>
          </a:prstGeom>
          <a:noFill/>
        </p:spPr>
        <p:txBody>
          <a:bodyPr wrap="none" rtlCol="0">
            <a:spAutoFit/>
          </a:bodyPr>
          <a:lstStyle/>
          <a:p>
            <a:r>
              <a:rPr lang="de-DE" b="1" dirty="0" smtClean="0">
                <a:solidFill>
                  <a:srgbClr val="246237"/>
                </a:solidFill>
              </a:rPr>
              <a:t>Beispiele für horizontale Beziehungen inner- und außerhalb der Schule</a:t>
            </a:r>
            <a:r>
              <a:rPr lang="de-DE" dirty="0" smtClean="0"/>
              <a:t>  </a:t>
            </a:r>
            <a:endParaRPr lang="de-DE" b="1" dirty="0">
              <a:solidFill>
                <a:srgbClr val="246237"/>
              </a:solidFill>
            </a:endParaRPr>
          </a:p>
        </p:txBody>
      </p:sp>
      <p:sp>
        <p:nvSpPr>
          <p:cNvPr id="49" name="AutoShape 2" descr="data:image/jpeg;base64,/9j/4AAQSkZJRgABAQAAAQABAAD/2wCEAAkGBxMTEhUUExQWFhUXGBoYGBgYGBseGxocGCAdGB8aGhwdHiggIBolHBgYITEiJSkrLi4uHCAzODMsNygtLiwBCgoKDg0OGxAQGywkICQsLDQsLCwsLyw0LCwsLCwsLCwsLCwsLCwsLCwsLCwsLCwsLCwsLCwsLCwsLCwsLCwsLP/AABEIAL0BCgMBIgACEQEDEQH/xAAcAAACAwEBAQEAAAAAAAAAAAAEBQIDBgEHAAj/xAA+EAABAgQEBAQFAwMDAwQDAAABAhEAAyExBBJBUQUiYXEGE4GRMqGxwfBC0eEUI1IVYvFykqIWY4LCBzNT/8QAGQEAAwEBAQAAAAAAAAAAAAAAAQIDAAQF/8QAJREAAgICAgIDAAIDAAAAAAAAAAECEQMhEjEiQRNRYQQyI0KR/9oADAMBAAIRAxEAPwDETpaQTufaJmY2rQtnzHZqRcvMqwJELw0rOdFufMS0XoFaGwt1MLsOCHOv0G8MMHIVlJs5o+0aaSN0EzJpyi1vmIGM5g1XUxoe+kSKHNbDTU6RKYpKGSkObbn1iTrqjFKl5Us5chyR126RFEjlzLLVoG+sWSkOoEunKxy6UFBAOKxBqDuYyuTpAC1zSHq7j2/P3gJc+sUmcdzA5U5i8Mf2Gg6SsixNYPnLbmuwYQrww3sYJnKISxNRbrBnHZmVnEVFABa0E4knKBdx6wAiUbwxk4fMnMonYDt1hciSpmaOScLup2v+zxMLeoIGnSOyRmYAH1Ib1eJ4zKGAqBod4523ypgs+TLdqu1zp2ESOJSkWH5eKcIkkEAsPpeBkBiSqwp3MHjdpsIxl4lbhlVOlvf5Q+4NxmolzVVdkq+0ZeWg2cAs29z/ABEsNNUlTpYkG+g6vCSxRkqMnR6ahxtFyV726Rg//UMwF847NSNHgeMIWgEqvQhiaxwTw5I9l1lHIxLQPi8YEJKjYQKjFJILZqVokmM9xrFBYBzChPIkl/Uxo4Jzl9ISWVmsweIE1CVIsR+CCVyS1YynhlE7KvDpzJBD51BglxsS7PtGjRjPLypmFGWiQrMKkDa4tDZP47gyuN8lbJTcMCKjN3vAOKwmUUfIb65ToRDwTQQ9GiCiGI0MTjKmPKCaMwhCpZa4/KiC0LB6xdPkv/bJreWr/wCp+3aFy1gFnyq+p6w0octo5qcWHCXEgiB5WLb4g3XSCRMBtEJKS7GtHfKjuQR8Fx3zeg94RqTDo89xXBAlAPmc5qAbNsevW0V4aaEy61Jen7xfxBZUsVpAiJ9CkBq6bmPcuUo1I57LsJLSoElnP0ieInbGlhAqJ60ku/Xal4niJjANci1zWDxd2E6cWAwasfS0Cswqq7Abn9orIl8rhzqQ96xyfOdLUYAVtDPekYomTCC4Nt4FnTXJgmfJATU812FoBSl4vjSGSOgPF8uRFkhNYPlyAYZyoNAqJcHYatFJBAq+0G4PAPr/AD7wQrC5P0sN0xzSy7pG4vsFncMo6ap6VboYWYwlKcvrDuVOYukselPcGIYsBYIUGJ1Av3EKptvyM+hDhp5D1AoGJizOKWLn+I7N4YsAlIChuPuLwOpVg1mfekWpN2hGg1VNnN+wHyiGGlA86raD7wNiiQD+NEkThkAr1rcwnF1aMgrMWOWmYsH17dI+VLShLVKjUnT22ihU4KPYhmvEMTijU/g0hOL6RmX4SUC2bW7fR4PwsxCCSCQLMSeZtfrCbhyyVi5oXbQe/aLsVSiXa/7mDOLcqsJseEcSTMJTNmKQMrJYBnFGOto6qUMrilP1FwfuIR8KQEVJdVOwf6xZN4o6i4HfpHPKTvjENjjC4dHxoUczCxdIB0cl76CE3EMW61AkJqGKncauB6wdLlS5knKrLlCswW5zJ6Cvw9CDEsMZJHKoE7qF27j6Q/KMfJmojg8TMTlKZvMQcyAQACC1R7F9XjQYXFryFUxUtk/qCnB7tYwu4nipdOTyyS6UoqgMNy56tSEi5wxGZRAf9WhvUv6RNxhO3WikJU9mjPFJS0l1pSXYZnD7EFr9IU4/FAAqfMQQHGou77wXOUr+kEuVKHKUrmTCRfmSltSSFV29Yz8+YiWaqK1bH4Q/T0hoYoJ0jZbW/TNBJxM2ZNyJYpIGVIFSTYAXehgXF4laCASUqc0A2pXYitIP8J8aTnM1asvKqWhQTQKa5+XzgLEomzpqlKCZgmHMpSUs2jFyCCQNH1jfA+36FUbX6Rl49ZWOYvR223Y0hqeJyv8ANPvGYWk+azAPQurY2Z4meGzf8ERCWGD70BWKZ8wuA4L8pYiIql5FnoKdHgQyyFBT1d4sXP8AiKrlgNo9Jx+hWj4z7ghwxau/3iOIxBC32t22iEtQBe7NB+FAZSimtgVAW6P6QXUTUL1Yku9ATE5WHKgVVOwbWOY6UGKhStgPo0METcktKQXLVNoLdLRmBTpRCXU4I0OzRfw2QkgqIcvT8/LRGZinZw42MFYaaAgFhXb2hJSko9BTJycO6iWp94YZtmP1+xhd/UPoaaj8veJCYo/pN4i032EbJxrC31+4iacUnt7/AGpClK1UoRuPpEys7VppWF4G5MbZ0q2+UVTJAH7fxAAJ/AYmnEKGrjrX+YFNDKRdOw7V+Y/HiiYUq5ZiQrY2V6GJZ855lMO5rHVM9Cn1/eHjoDFWO4WonkOYE2ND66E9jC6dh5iSyklPcRpwoHYtsY+mLYPQjUGo/iKrK1poWkZmSVZmT+bx9jJZDVzb9Gh1iUSspKEhKuiqHsN4X4TBLmkgV3sPbcw8ZKTsAHgZmUnrSGEiqVGgqz+x9qQLPlFJIIYjeLkr5AP4rZhGyRvZmGBHKpYZIFE6Pu0DYXDFZclk707UePpUlZ5SaD2HbrBcpgnIAq50oA7+veIXxujFwWhAaii7Cmn7wRK4jmTkpm0DUbbWEuNng/Cbfb7xZhZ6kh6dKB4V4lJW+zD6XMGU5RzClHy+lW2gdKaOSkKNDSnq0Uy8QSlqk7/8QNiMUxCRTvf53icYPpGNYuaFYSWkTCAjMZrIcVLJokggXv0eM14kwstK0pRN8zlLqYB2NLUtrBEwBMkIE7mmlGYCwSxZJG+vpHJ3DwJigtVrgAAtow07R043xjbLTcqSscz5f9hK1HJlSjJLSlkgqIehFTlf8u7x2JCcDJl4aUJhX/cXMZIbKWsT8RqNQPWBhJUmVmRNlz5eQqdinKMpTlY6C9Yy8jHzQlg+W3LRNC5O2o+UPJKrezc2uh1w3ABZVNmTOoHlhOVLAOUmt3qNou/rUf5o94TYFSUOCtTEMU1NDUF9oklA0kBvSOHNxm0+IlsybqIHLEpyI28rAvIEtYSV5Gdte96bxjJqSSRVxd9NDHqyxuIE9gaZYBrY/lIa4bDghgXS1/3+cBplvpBuHnZZbAgEknqRHPlk+JmUYzDUITRgBWBSSEgEFxQHT3g2WDMU1Q9yPq0MsBwdeZkkEfqcskCznQQsJ0qkBKzNgbV6/tH0iZVnp+Wh/wARwMuWshBCwfiY6PUJ6/tDCVwdypkoCbJCjcf9QFD3isZRlYyRm5NWYw3wqDQUOmx94ZDh8pPxpEo7Uc9m+KNnwvwVKEoZitE1VSpJDgH9LkbXbWJZHFFIYm+jDHCGhCS1qhi/Q2NjrEDOyU+R+lo3svwkqWFhEwTErSxTNHqCCNQYQT/DOISaylKH+xRPaxeI8U9JheGS9GeM16j6/sYipL3zJ6u4hxN4UOx2LfRQeBDw5QLhT+n7GNxfom4v2Aow70StJ7x8cOQ+YGxZgDXTW0GT8IsVKUq9v+YpUhSTQKHqG9oNNehWkBqBH6aRFgRbuxhhkUfiSH60PyMVrw4NcyUgblzGV/RqFv8ASSzoR2MVjDBFUqV6w2EsFgl1PZgS/akXzsEJakomFQUbj/F9DufpDxcmZRbFBxpNJqUzBuaH0IrHV8OlzEPKUUnZdn2Chb1jQHhA0UbA6faKRwxYJyt6qv8AaDchvjkZuchaZZCvif5C3pFwmqygHavTv1h0AqWpJVJlTP0qSpIUK1ZjqzQnxYypokIJPwt6UgSdroVqhViFAk3+zxbhlpsXNNfrFs6ScjBnqdqmA8Kogt+Ui6VxoAXPxSmd6WEUf1GY8xNBRz8ohiJxZn9BA4jRgg0OsJxbyxyhOZxUpdx62sI6rHFcwqXTMXUw9KDYAQslopF4QaVpBddMxr+DS5a1KUtWVLEqcsAGoXubVp0hj4bkIVQrSQVf/rKFEsblJtYA/aMjgJz5gTQ9fVu1PpG78H4XyvMmlRyiWVFLahraamIajcWyylpJI74glpM1KVo5VgoSlhQo5XOooaNQCsQl4CQQCmdKCSAQFKmBQBsFAKYHdoH4/if6hjROV8v3c+ggWTwPMkHz8MlwCxxABD6EaEbQYKEl2NklL2ijhvGUTL8itjY9jrBuIRKZSlJTYvQOdI7I4XLVlTKSxb4W/NIWeKsKuUEBYYvoaNHdLJSs5mgaVxmQlwmSBcGotrpC7iGHSlS0j4TkKSdM1fo/ygcJdJs1nghM4ZBn5lpoAKAgWzHVveOZPmqDTI+HcKJs/KpSksKFIckkgM1PrSNbxlBSP6eUGCS6w+tGc/qOr79oh4SkOtCmJCWUs0bMQSQNcoJDdo+4miZ5vnpYomKJStJCki5Yno2u0QlB8ujrwqKQixXCZiiEpAb9R13brQmsOeDylSiykukkA1e+ogiRgF8rTQxyB2GtfWoAHR7x9ikGUjzJqwpICSQALrJOmxAbuY3CfaBNY3v2anADCy0kzAlJsCW+T6wsmeJlJQDLSpXOp2J+EMxrmrf26wPNxWFUkeatBSLOfTSuogHhaJHn5pctSyFliHCEpI+J9VdDoY0/GWycW7pGrm+KZcsOVBQKyizWAU9HpVIfvtA3GvGkuXmTKGdeigQUDq+rbNGT8ULUlYClOCHsBW0T4fIXNw/lmWRzEiZS3xXuNelRAWNS6R0qTivIcoxEnEywSvKtLA1AUCaU3BMfYfBBJJKivYkCntCaVxTC4fMmU61AsVMasTV+zQdg+OomIURJWSlKywoSSXAFb9W+sU+JLbZzznF9INXhJarpHe30gadwCWfhKknd3b0MH4OZLWogTKFTgFuUMaFyFO6QpyP1NF8lIUkKSpKgoAhiz3sC2x9jGcWyWjLzPCqk/CoTKvzEiFc/AhClIIGYaZfvHoapJGhu3cs9N6RmeMcPmLnjIHzJCn0DUqdrRN4eWujSiq0c4IkoRmbmrk2S9Cof7j8mgTjmGdIULi/Y/sfrB2E4pLlJEuYHypy5ihdefMXI09NNovx3HMGA5IJV5jAOaqIKXDOKegqIeEFDplIuo0L8AVFIzAvyju9E+7QakfnyhDwjimIExzNOUnNkIDMNBSkOZvE6kUPRgLHNlo1XYt1jZZRiwrI0tk1Sg7tUxdLwyVkAgHUuAaD+WizDYqWtGZSFAkTC4/yJDM+ru1WFjB2CRLVMGRZqrKyk1YJcsf8Aq1OxEZK+mM5quhfiPD+HXeWLM4p9IW43whIUAzpbUfeNWmQSkEZS8sr5VXawDtfcs0fT5JS5IUBZ2o2XMS46U70jeSJaPM8R4PZz5tKM6b5mALgkNWFisEqUohSfhLEg/mkepzMMATLKRlYvWxBDgjo49xGenSJYxJS7AXL1GlN6sCNodZa/sZxA/D/CsJMX/eKzL/2pGc2dmNrh7xpfHnB8AMIJuEShK86U8pNmV8STrS8KuKYFMtlS6EhhR0h2cp2JilCvN8uWshQQCVqcpNBQWfURGWbdtjQcV2LOD8KSoFai6U05WFdb6fmkPOD8VEtSpaApKSkg5lAhid7gkiFmP42lKSmUEgfClrAdjq8J+EhWSYpgAS2YnUVYNZneOduU7l/wS6ejcr4lL1Qkvq409IvROUQCBQ1FRr6R52rFJLhIZ+5+vUPeD5OJnBIYqZhrDwhOh45F7NMrHpQkKSPLY/EHJ2+raQg4pOXPBCUqKQXUtVGHQEO59IPxnG0IJADsD7xlRjJpKlEk5r1OkdM89rSJNJFyko3KQLUr69awTw2ZLClFaQv/ABDVLA0FaFzCiYsnXqz6xTKlz8zpcDqP3EDAndhTs9E4XiEJJKUFKeSgSoNUFidbKPW0HnDrxMtcuUCHGUqVmyjmO4uxffTSKfDM8S8OkTiSsjMoNVtGbRofeGp8pKlIQokrJWyl5lUDsB2SYecpXRaMUZfj3h2ZhRJyzZikMxJAbMmzNUAA0eFs7DlYyLmrIpcDSoFNAX9zGqx/EziZ07Dyk582VQU7iWUBub/ElQZhUuYxk7HTEqKTLS4fU6e0IpyXop8cZB44MKFKiptBSHfDZiJUpedXlqcqcjMGysLXZnYbQoxXnSZiRRScqVKyoVqK3sO4EMJ0xBDGoWGbd9IdR5y5PshKKi7XQVxGfIyqnqyqEt8tRlUDVg9y9IxvEPEk2YlDDyykkuDSwSGF6JAqTqYaq4JJH6S12ct7GB8bw1CUlSA1n3bvFHUY6Ek2ZzCyFE0Ba1AT7wxxyijykIJd83cuzE2EXYDHIExIUkBI9vXpGvweCkYhaUGUkiqqJsAHJfQdY5WpZXsVIVSZal8qQVasA/ytF2Hwk4qVLQFOkjMMzEZg4cE2IPtBuEky5KuR0vTlNDFHEPEqZalBKCopoVEsH2e5uO0T+BQ3yHsOy4qWhQUWCjf4iCoZA2Q0GtmEC47+tElMpCCpQDKmEgk9gKCJSeMzVMppbEPQqPUNFSfFLIUogBizPo7Odh1h4Z4rV2YF8P8ABOIqJAUoMCWWp7dKv2jV4TwrMWB5iglJLqJQCogknKDoLNSPuC8XRmE3McoDKehT6fKGWH8WoVOKcpEuwUd9w+h2g5syekVx/pXxDwNIMvLIdCsrOS4VV+bYvqI8v4phZ0hapc+UtMy7s4ULZnFFClxHvCTqmo2inH4GXiEFExLj2Kex0MQu3seUEzw3h6JyikgEtUFmYbvr2hxJlTncyyXocyQfrWHHGOAYnCcyFKnyiqrpAKEitco1dnZqaQvxuMmiWMiXa4ZyxDWHUxZ4YyVxZFxp7Jk5goLQWKSkhC1ChoRV0sdmgtONnZgULIPKcqk1UEPykpIDc1eURnZ3FZzBNnIJZJAOWozRVjOKrXMkEJICVOShzdg52TvCwhkTL1jrTNnisVPEiYpQF8ormHOQaHLRmtW8eeY/CTJs1SgkkBRtU1q9NY9CnJwyh5wWUlLEsTr/AJSzqXGgvA+E4cFNPDkKDpIJIymtjanUiKYs0U9gnilWjNcMRNIEpSV5XBBLukioIPfSG0jg6HJVzFTvsSq5bU1NesO5coQPxAKT8CQetX9hWGy8H5UQquzFcTwMvOol9XZgB0YwrxmLQlKUy05QA2Z3JvU0Acv1tBPibEFMxiD7XijhEyUQfNdtmH194hjjq5dE7pi/BqD6Ai7ihHWG/wDq8z/BB65lV63j7GcNBSchvU0L9KVEBpQrr/2COzH8b6Y1pFePmhSiQHJOn8wHJRM1DJ6/aJqUSrKksLvF2HkgEEqJYuP+I40+InbF5CnoC0EYNIWoeYmYsOBQ0ag1MFGeDQUL3aLsNOKUKBu9G1fWOjBkV3IPR6LwjCygrMpXKszEkbBbgNqzEN6RbKxkmRNSDlTNDNU1egs94y/AsaZgEspPKkAqDk7B/kH7Q6xXhpU1Xm+ePMSzJy1IFQ+sTb5PZ1QlrRpcNgpWFTNmsQFkzlk1JzczDpVgIyfAJ5mYzzlMlOcnpVyBZixa8aHHo8/CSJZWUlIKJm5MpgH6Vf2iz/R/LkJKKpUkAmmn6qaVfejwGmpWiqkmqYpOImLXMXMJDpXzGgJymjA6s3dozCMcUgCZQBviAcdo1WJmiWOaoNBuSzt3ar2hLxGQJ2ZSviAcFiSQkMJYA6Q8crV6I5MPGPiUjiaRUOv5D94jgFKxCvKykqU9AQN61LAMDCtWLEtWVSFOLg8ps4fUaRwcaUlYWhCUkEkCpGtCDQhjrE080nsjGE2OfFvDBNxK1oUlJcpALAHKSxBFAGaNVwbhacJh5oM0meoDMWypADciSa9ST6R5yrGT1C5YDMcqPTMSB84sXgcRMXzlT50oUVqdlKDh6k2asUcfZWOFf7GpnYqShPPORnP6Uklm3pQl9NoyXFpoKVJlLKxmUo8pS5J0e7CKsXgjLSlRUklRWkpBcpyHLXoWpSK0YCescktZHRJA92gOKfY6xR7Gnh7CYgyPMYn+4JctBBDpYlStgHygE094ElY4y561qlgkgpyLcMbPRi4vG64ItSJEsqflQMz3DCv/ABCniyJGMm8mYzlKJzMwa7HVtqOIn4uV0P8ACkJZXEkmWkZQFpGWmuzdzHeFpmzp2VKFKRm5jbKCWJB3vF/GPCsyWApOVsrrZRZBFSxNSBv8oYcDx8yXhAiWCqY6qMzuXFSKmukc38lSgueNcmTeNJ70j1fBT0LDIUApDAvciwzDruIvN9lfXtuI8u47xObhZwyzGAlpB3UQzhQt6dI2fhjxSjFS0hbZhQtvRsu1/SOnjyW9MEZ/Q34hjBLlrWr9KSehYR574Y4tJWsS8UOdRASt2qaZVN9feNH44xv9hchCgpayEmtQkcyn9A3rHnkrhJZyodhq/UsHhYKSei64SWz1XGcGQpKAkqRlPKUkP2IUCFCljvCLxiZsmUpUvDS1oLBRzMWPRBBNWoDWCfDM5cyVLCpij5SyCT+tLMl9rhn2i/xDx1CJOISlTrl5UE3yqmWpqQKwHklFiLGjyZfHJ8xkcoSC6QiWHTY5QWJZxaCBh8VNvnIoOZTCtBR2aLcNxby/0kh3DAOdB9YinxFPWrJKl1IoDVhQPp+GOjmntIWTePTDZMjEJSy1aMOawDgD5QKrGAT0pXMIYVIJcO7XuNT3iK+FY2dzrcJHLSjMeu1Y+wvhpWbN5iVEgiqqPs/teEyS8a0RlsYY+WpNJgTMTVs1R6G8IRwsTaoYrP6RTKEsX7MfkYb4/GTZUpctYrQV2G277xmsLPT5hKi1NOvWOaF0+IjC5aSEkIJyPU36EbwwC07n/ti+ROCwjPzSwGzIYLpQE2Cm946rh0r/APsj1CgfUbwjlb2Lx+jDLxDfeOuTzJPpC1RJLfWGCSKJu0ds0om6KuYlhpBk6Y1i0UGblB+0VKmOIaHkzdjXg/EjKmA5iAaKa7H9ix9IbcX4hiUzUpQJgXLPOQ75rZX9/eMnhak9I0eF4rN8wTJis9GIIoR2NCaCsF8YvZWE+Ko0XEfFOSWypc1BAAJYFHMl7m7iNv4G4oZ2HKFpZUsgEODmSoBSSB+lTKZtqxhcBMTPwwBSKUCTX4e9Y1fAJctAzyBkURlUN2sFdnoRZ4S07ovJeKf2E+J+BgKTOQMyBmdA/hqZjUPv2jKBOXKS3NzAPapD9nB9o9Qk4gTEkgOTcWLhvYinePOuIJCpkxeUSwk/C51NhS5LnQVhWNjfpibxBghNSVh/NKgczmoAZm9vaK+B4CcmWlWSS6FZypSnLKGUJISHZ630ji8Ug4lKSoOCA1bgExokTJiUgSsorVxdyKvuNjSpisZV2aUfaAJXh2cUlC5tESQnKiW+ZAzAJClfq5T7iGf/AKXl8xmKWvlC3Ws5czEcyRoABXaDMXihLM1KphARLJUQKAOsFaVNU0NP9o3ijiONQJalkpIXLyJKiSFHmOVSRpzVN2LaQz6IcmEqweHleZlTLS0oFkoTmS+bnBYmrU/6Yq4eqbPmZMoDpcVJBCHYpsApjXVyIVz+PIWmeoLIyy05RlAUSVFJKSTUjMKEaQd4e8TpkyzOUFHKyctHUSK+28C0FKTZR4yxPlSGSGKilCnJqSCpTg2qGjPeC8RMViCW5ciq5aO4o+7Qx8VeLE4pST/ToADsV81T7A0AqRuIST+OzAnKJgQAScqAAHLA/COgiSjpnUpM9FViEtzMB1aKcAUKxMmYFIUiU4I2LEpY7u1Y83GKK0qUApQQAVkkUd9y+mjw98FY5/OcMlISb9/sITg47C6npj7xFwg4mdPSVGi6E2Di4IYlqCMvxRJwS0ypExYYBa1PUrVqBpRIoI2WDnHLzpYG1bVevXpGG4nhps/EKWEKKVLpo4TSj/7RFrUpHPHGoJn2Dxc7FYiWJsxa3UHdRsKn6RrOMcFmLdUlSUmpUFAkEB1U6jtttCfwlw1sS/8A7ZWlIOaharsBYxqeM4sypSstZhIRLA1Uqx+p9ITI6ei0EmhR/wDj/iq5YX5qc0slWYlmzJ52I0VRg9KwpVxMzcNPOYBK8WqYxYqHI4CjsHDXFKQllKVJWqWtTCYnLMFxW2Ybg1cVEcwOEVlVL8xBT8ZyKq/wuUkbfWNJe2Tk+DshiZyUkVKg/wAq/wAQFI4kVT86OVKQAA9ejHv8oExy0n4VZgNTQ/nSKkzEpYBta7v+0OoqiE5uR6twDx5hpGCkyl5piyVBaco5cxUbmhFqXrGTleI806arKAnNmCA2UCwA+UZtCmSLUGvW0UmYUpt8TE/WA43oUdcW42ubMDUskCjAF97XhRiZSgsg6nTrp84rK8yhs9fesajhclE3MqUkhSXNS+Uf5M9/djCS/wASTozV7BfDuMKMyVh0PUH7HQxpWlbLhGOFJlpOY5iFaW3rrFR4s0QnkU5dWK5JejFyUOXNvrBZVWn8RZiEFg9R007QLiwTbXaOr+wOyUuc0GYRbu7HvCc06QbJmsmg63jThrRmg0lALgMT7RxWINYBkklQvBy52UfCR3/OkTrj3sFBXD+JqQpwdCI2vhvjbHmNCzj7iPN0KdQApoKw4lLCbGtyft2gyajTKwnWn0etSOPykzgl3OV6VfUCgJe0G8c4SmcjzEUIBf0zE9yVR5FIxi0zUrSQDf0aN/g/G6QkKCKhgoZrsDUBnDkuYHJBjJGTVwSaMSZigwzFhq4o31jQgs4Q6kpAc30DmmjlqxbN4glU3MkhRE0mmnM8N/EHCiJJnSBmSoBZSBWgcN3JqIZ7imWhl3TPOPEPESuZ8Zyp5QCdr07vCtWLSzXA2tWCuF8PnongjKJgQtZBVZABzFTGnvWGWG8IjlKpjhYzcqbJqXOY0FPmIuo6oVzS2KMdMVLIBCS4CvicMe0FyZsxaJMlCcyqq1YZi1egAv1h8vgEtnIKiClIK1E8ri21HYQz4bh/KYSwkJL5lfqozDqKmFaCsyMbxHg2IcHLmR+lSbEaEwejw/NXLTLWUI8sFRupTKJNhpQ+0aQzXACpgUTKUcg+FfwDMNgHb/5RZNxLZzmSkBDuakfFVQ/x/mDRN5WxJhvCiUBYMxZdIcABIVdkvXb5wXwTgxkqWf0KykB3ZqMrsTe0Fz8WCqYly4SHFgM2ZiFbn5MIf+EZiM6cwBBSUVLhlNQ71AjcOSaNHK00wKcWBCqNGJxvHCiatIACQpwQK/DleuvWPR/Fnh1SA8mqD+l6g/cR5rO8LYqZMLS2BN1EAfeI48TUtnRPJGSO8B8SKTikLZSw+UpP6gaEMBZo3/H5cteJw2Ry6Zi8poylWfY5X9o8+4SuZhMQlcoiYpK1ApQFOChRSQaWPQwZxPxBizMBCSFCY7lAcKNcvqC7GGnHWiUXx3Y88RYeXJQViWnzFLTpzEu562BjFYpChOM0oI8xRUxoRmOh0EeiYmZNnyUrSEFSbgKqx6EOk0PKYA4LwA4150w/2icoAoolLO2wreJRk62PkqYhHBkTXylIXqiYkEaWNCLRm8bwVSJuVaC+iUm779I9kxnhDDTQEozyyAHZRc7Eu/v0hJxjFYOUhPmzQstykVXQ5WLNVwbwkZy7RP4med43hi0AKKgUgBwHdhYd/pCvEByNH3/NmjWkCf5ipbgI58p1SSAVP0JHvFkiRhz8ctOa9XN/k1PrF4N9sRQbM5/ReVLKwQsEsCm3Ygihh/w+eVSgPJQkAhQUZJCkEXUiaLOLu4qY7jJ+Xlw8taib5KJA6hIP4IGTj8WnlKWSqmVY0Ir8XrpCyhe2xuKW7LkACaVlaiK0LMx6dWvC2dIklRPmLDk2SG9KWiheJT5pBNLX/GgJS1vRyN4i8XF9kkwXEAJYKd7fm8DJWXfS0ETZSlh1EDb6WjpnBIAG0dMXr9ERXilgpYx3CJSkO7nTpHxw6aOT2FoIloGgeFclVGvRFGJcs0cXjD6R1YSDqCbtAQDrI0+0aMYvZkNJLDLQN8x+PFqsWlyGDfOFk2dXaB1Tqxo472zUNl4lIpfqWi2Xjhav8wHKCEhyxJ9o55aFVBbpAfHow7wWPUFAu9Qo9av9Y9t4bPE3C8p+KWQe+UAqOygdI/PsmaCQkDpT941vBOPTcOMieZKrgl/bYwkp8dDxaXYxPBFSZkzOola2qf1B2pS1bdOkOJGNTLwyioZsxKEkVKaVPbbSGeN4hKxOG81SglYBIIP6mFFUfMLNrpHnfF+ITXsWclxXmNyDbWG+XadlZyXChlisehKCVEVWFMtTWIqOwDgReMegeWtRSzK5ipmfLRtXb0aMicOqaWKh/wDI7WtrCdck5iKliR7Ui/NNWc6aSNpiPEctKAnMk/2ykoQk5c3KzKLMkMoNq/SM9O8TYlRJCgl6coA+ZrrAMvBKOjRejhqtoR5or2bkSw2MzqacpRCrqBqOvUdI1HAOJLwikpWc0lVULFvQ/aM5J4Yp60h9geJIw7IWhK5a6KSR7qH+KusQf8qpeOwxknpnqvHFnEJwc+WQUJUpSmN3QpA78xtGf4jJmHEYdSfgRnK66kMmmtSYjJwZlB0YtKJBqErYt7G8K+L8SlMyJ02YdaBKPpmaKx/lQX9tDSiweb4maasS5a1M4ZglLgly+r/aB8BhlrmrnTiiWlR5xmFKMBW4YPZ4Q4mdOJYEJToEsPR7w0w3EDLwyZeRBXnVnUWKiDo9wRaGllU12aFWaWVPkygTLC5yWbMt0JbbN+odGMD4nxGRJEhARKlocgIzC9qmpZzCubxOXLSUmYpaFCzfCegINR94TcV4mFKZCCkM9KNQescVzk6iijyDZPFpqAJiVmoJoajTvvFPD8LmJmhfMkZk0fmINHNLXpR4yv8AqSg7GhDN0/aO4WfMVQPl60vQ/KOnFj47B8jrTPS8EEoQlM9UoAgpXLyso2Lmp101cwr45NTLmkYZCWSAah/me8ZtK5kweWtRyJ+Hbqe8XTuRATLsm7mvr1iOTl9iSn6Rp/6+YpIzz1AN8KE1HSmUQHMmSQ/Itf8A1qAH/iAfnGb4dxL+4AsBSTQNQjt/MaqXgZZGdAC03OpT3TcD5RF4mu2ZXL2LMQJaiWlSUHUpBJ+ZMU/0/WZFHEMdlJDcujBoXf1Z0PzhlyfTBS9mfE0s+1u8cw8orI216Qakq0DdGi5SywsPu8dbyfgtnFpAO8dE4V+0CrCjVi37QMZ/X0gKPL2HsYeaD1MDTJxegrA4mObmCMOkKcqrteHqlsDRRNBqXH1j7BYcKLqdth9+kGqRLqSA+1WETQvKKJFYEslLRuWiHkptXp09d4FmS1JUwBOxFYJKgXuGpWKcNPyk11Z4WLZkw7AAJBUXe1d4OlOLliz3tq20LET8zasX7xerFDMHpemnr8onJSkAOOKIRlBNSDu5NBAX9UUKrzDZ6P8A8xBWIADjejH6D1PvFslACipTGlmF/SEUEttGssK350JU3qQPXUxOSVZuah7fWLMZjsvKKAaD3aLMEMwzqbmBYn2doCnryWjIvUnb8EH4DCy1VmTQhtACTfZwNT84XAhKXKgDUDWsDqmoSCEq9d4SMIvRjYhOBRYGar/cogewpGO8UZ8wISMujC1XYQIrGagttvFp4kVhlKIHT7R1QhGKugt2E8ESsvmCnJcAiHZwJAdSgkbmMqAEqSoqUWLhWa3pF+cFySpdXdRJMK8eOT5NBdNh3FJiQpGRbgEEnbbu8LJ2JF9zmNaPFZnguGeBcSLVp03hlDetCoa4CeV5jmZI7NWtfa0C8WmlJe4NqNQ1YwHw3EKdSAS1Ve2/pExOCnKq9yw7dIeMXGf4OyEqSpaiWZJ127QzkIdk5qCpP4bwAmYSkmgBt6Rbg59FD82gzutA7YxkgpzMc3V6+0CzcSXba/rAy8TkDvWsW4ienywLWfqbxKt2ZoiMqrJIIu317w84RmlkLSpfpQ+1j6wvwcwSwTcnXQd9YJHFA4YAk02iU+T0kLuxhxNpo+ABTgnY+kLCkCnlo/8AL9oOm4sAWrsGgP8A1Uf4D2icJSXoN/ZnlFZUAx/OogkpCRzVPTT3iMyaQoDeBlzjzGOinKjBMzFU194W4gup8sdSXFKfxEwtwOrxWEFHoZaBFAiLZM020itWsSTLDRahn0EypoA677fnWO/1J3gRK6xMC/v7QvBC8QyWug5j2H7xCdiGt837RVnMfEPesLx9ikETdoJkyMxJKmA9flAykMoAatDWiRQCgf3jTddDSoHk4c58oc66O30hiuamWKAJ3JDlrX3ijBJZOcXUH7dIl/RBawSaBqD119IhPydMWi1UlOVJUl3Lualr22ifEcUAyWNBTRuwjs5KTkBD1e/yiUzBJJKlVJLDRv5rEbXbAK1YwhqWs8VrxIZsou71i/iGC8tGYKNSzdPwQPwlAVMSCHD2jqio8eSDrsjKkrXUChLep+0Wz8OqXfb2N29Ics2ZQoxsKA6PFEtOYFWrV1B3hPnbf4CyjhOHzuSQEj5/m8W4zDLQCQnl6ViPDkMQrerNS9vlDNSjv0gSnUtGRnCvrFicOpYs1q96QecKhRLp2NOu0FTJIAYU0+UPLLXXYbEsvBTEqoLguekTxOEKA6iATpqRDM/2w4vQfnvAWPqmt2FYEcrkzWRThyoDKBlG5Z94nicMpAzN7V/Gi7BoGWrltzBSQFXGkLKck/w1mcnzMzbvHZ080Gg/Kw9mcKl+p19re8R/0iXarve+2kV+aHsNi7zyEVLnTt0iWAn1c9as7dY4cDmVMBUeXp369ILwWGSlCTcrd30y/eBOUUgaBl4qpDloJeUKXajua9YX8UUAshKWAjv9IOsHjFpPoKR//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grpSp>
        <p:nvGrpSpPr>
          <p:cNvPr id="37" name="Gruppieren 36"/>
          <p:cNvGrpSpPr/>
          <p:nvPr/>
        </p:nvGrpSpPr>
        <p:grpSpPr>
          <a:xfrm>
            <a:off x="143518" y="2523682"/>
            <a:ext cx="3525927" cy="1574043"/>
            <a:chOff x="143518" y="2523682"/>
            <a:chExt cx="3525927" cy="1574043"/>
          </a:xfrm>
        </p:grpSpPr>
        <p:sp>
          <p:nvSpPr>
            <p:cNvPr id="12" name="Textfeld 11"/>
            <p:cNvSpPr txBox="1"/>
            <p:nvPr/>
          </p:nvSpPr>
          <p:spPr>
            <a:xfrm>
              <a:off x="742602" y="3697615"/>
              <a:ext cx="1196161" cy="400110"/>
            </a:xfrm>
            <a:prstGeom prst="rect">
              <a:avLst/>
            </a:prstGeom>
            <a:noFill/>
          </p:spPr>
          <p:txBody>
            <a:bodyPr wrap="none" rtlCol="0">
              <a:spAutoFit/>
            </a:bodyPr>
            <a:lstStyle/>
            <a:p>
              <a:r>
                <a:rPr lang="de-DE" dirty="0" smtClean="0">
                  <a:solidFill>
                    <a:srgbClr val="000000"/>
                  </a:solidFill>
                </a:rPr>
                <a:t>Schüler</a:t>
              </a:r>
              <a:endParaRPr lang="de-DE" dirty="0">
                <a:solidFill>
                  <a:srgbClr val="000000"/>
                </a:solidFill>
              </a:endParaRPr>
            </a:p>
          </p:txBody>
        </p:sp>
        <p:cxnSp>
          <p:nvCxnSpPr>
            <p:cNvPr id="31" name="Gekrümmte Verbindung 30"/>
            <p:cNvCxnSpPr/>
            <p:nvPr/>
          </p:nvCxnSpPr>
          <p:spPr bwMode="auto">
            <a:xfrm rot="10800000" flipV="1">
              <a:off x="2003987" y="3674951"/>
              <a:ext cx="1665458" cy="263162"/>
            </a:xfrm>
            <a:prstGeom prst="curvedConnector3">
              <a:avLst/>
            </a:prstGeom>
            <a:solidFill>
              <a:schemeClr val="accent1"/>
            </a:solidFill>
            <a:ln w="63500" cap="flat" cmpd="sng" algn="ctr">
              <a:solidFill>
                <a:schemeClr val="tx2"/>
              </a:solidFill>
              <a:prstDash val="sysDash"/>
              <a:round/>
              <a:headEnd type="triangle" w="med" len="med"/>
              <a:tailEnd type="triangle"/>
            </a:ln>
            <a:effectLst/>
          </p:spPr>
        </p:cxn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18" y="2523682"/>
              <a:ext cx="1636192" cy="1225565"/>
            </a:xfrm>
            <a:prstGeom prst="rect">
              <a:avLst/>
            </a:prstGeom>
          </p:spPr>
        </p:pic>
      </p:grpSp>
      <p:grpSp>
        <p:nvGrpSpPr>
          <p:cNvPr id="36" name="Gruppieren 35"/>
          <p:cNvGrpSpPr/>
          <p:nvPr/>
        </p:nvGrpSpPr>
        <p:grpSpPr>
          <a:xfrm>
            <a:off x="1625919" y="1541529"/>
            <a:ext cx="2511126" cy="1737373"/>
            <a:chOff x="1625919" y="1541529"/>
            <a:chExt cx="2511126" cy="1737373"/>
          </a:xfrm>
        </p:grpSpPr>
        <p:sp>
          <p:nvSpPr>
            <p:cNvPr id="11" name="Textfeld 10"/>
            <p:cNvSpPr txBox="1"/>
            <p:nvPr/>
          </p:nvSpPr>
          <p:spPr>
            <a:xfrm>
              <a:off x="1625919" y="1982255"/>
              <a:ext cx="1067921" cy="400110"/>
            </a:xfrm>
            <a:prstGeom prst="rect">
              <a:avLst/>
            </a:prstGeom>
            <a:noFill/>
          </p:spPr>
          <p:txBody>
            <a:bodyPr wrap="none" rtlCol="0">
              <a:spAutoFit/>
            </a:bodyPr>
            <a:lstStyle/>
            <a:p>
              <a:r>
                <a:rPr lang="de-DE" dirty="0" smtClean="0">
                  <a:solidFill>
                    <a:srgbClr val="000000"/>
                  </a:solidFill>
                </a:rPr>
                <a:t>Eltern</a:t>
              </a:r>
              <a:endParaRPr lang="de-DE" dirty="0">
                <a:solidFill>
                  <a:srgbClr val="000000"/>
                </a:solidFill>
              </a:endParaRPr>
            </a:p>
          </p:txBody>
        </p:sp>
        <p:cxnSp>
          <p:nvCxnSpPr>
            <p:cNvPr id="41" name="Gekrümmte Verbindung 40"/>
            <p:cNvCxnSpPr/>
            <p:nvPr/>
          </p:nvCxnSpPr>
          <p:spPr bwMode="auto">
            <a:xfrm rot="10800000">
              <a:off x="2264378" y="2434114"/>
              <a:ext cx="1427293" cy="844788"/>
            </a:xfrm>
            <a:prstGeom prst="curvedConnector3">
              <a:avLst>
                <a:gd name="adj1" fmla="val 88738"/>
              </a:avLst>
            </a:prstGeom>
            <a:solidFill>
              <a:schemeClr val="accent1"/>
            </a:solidFill>
            <a:ln w="63500" cap="flat" cmpd="sng" algn="ctr">
              <a:solidFill>
                <a:schemeClr val="tx2"/>
              </a:solidFill>
              <a:prstDash val="sysDash"/>
              <a:round/>
              <a:headEnd type="triangle" w="med" len="med"/>
              <a:tailEnd type="triangle"/>
            </a:ln>
            <a:effectLst/>
          </p:spPr>
        </p:cxnSp>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978" y="1541529"/>
              <a:ext cx="1461067" cy="972274"/>
            </a:xfrm>
            <a:prstGeom prst="rect">
              <a:avLst/>
            </a:prstGeom>
          </p:spPr>
        </p:pic>
      </p:grpSp>
      <p:grpSp>
        <p:nvGrpSpPr>
          <p:cNvPr id="51" name="Gruppieren 50"/>
          <p:cNvGrpSpPr/>
          <p:nvPr/>
        </p:nvGrpSpPr>
        <p:grpSpPr>
          <a:xfrm>
            <a:off x="4777880" y="1312839"/>
            <a:ext cx="3926223" cy="1326132"/>
            <a:chOff x="4777880" y="1312839"/>
            <a:chExt cx="3926223" cy="1326132"/>
          </a:xfrm>
        </p:grpSpPr>
        <p:sp>
          <p:nvSpPr>
            <p:cNvPr id="8" name="Textfeld 7"/>
            <p:cNvSpPr txBox="1"/>
            <p:nvPr/>
          </p:nvSpPr>
          <p:spPr>
            <a:xfrm>
              <a:off x="5529064" y="1556792"/>
              <a:ext cx="1309974" cy="1015663"/>
            </a:xfrm>
            <a:prstGeom prst="rect">
              <a:avLst/>
            </a:prstGeom>
            <a:noFill/>
          </p:spPr>
          <p:txBody>
            <a:bodyPr wrap="none" rtlCol="0">
              <a:spAutoFit/>
            </a:bodyPr>
            <a:lstStyle/>
            <a:p>
              <a:r>
                <a:rPr lang="de-DE" dirty="0" smtClean="0">
                  <a:solidFill>
                    <a:srgbClr val="000000"/>
                  </a:solidFill>
                </a:rPr>
                <a:t>Staat/</a:t>
              </a:r>
              <a:r>
                <a:rPr dirty="0"/>
                <a:t/>
              </a:r>
              <a:br>
                <a:rPr dirty="0"/>
              </a:br>
              <a:r>
                <a:rPr lang="de-DE" dirty="0" smtClean="0">
                  <a:solidFill>
                    <a:srgbClr val="000000"/>
                  </a:solidFill>
                </a:rPr>
                <a:t>Aufsichts-</a:t>
              </a:r>
              <a:br>
                <a:rPr lang="de-DE" dirty="0" smtClean="0">
                  <a:solidFill>
                    <a:srgbClr val="000000"/>
                  </a:solidFill>
                </a:rPr>
              </a:br>
              <a:r>
                <a:rPr lang="de-DE" dirty="0" smtClean="0">
                  <a:solidFill>
                    <a:srgbClr val="000000"/>
                  </a:solidFill>
                </a:rPr>
                <a:t>behörden</a:t>
              </a:r>
              <a:endParaRPr lang="de-DE" dirty="0">
                <a:solidFill>
                  <a:srgbClr val="000000"/>
                </a:solidFill>
              </a:endParaRPr>
            </a:p>
          </p:txBody>
        </p:sp>
        <p:cxnSp>
          <p:nvCxnSpPr>
            <p:cNvPr id="43" name="Gekrümmte Verbindung 42"/>
            <p:cNvCxnSpPr>
              <a:endCxn id="8" idx="1"/>
            </p:cNvCxnSpPr>
            <p:nvPr/>
          </p:nvCxnSpPr>
          <p:spPr bwMode="auto">
            <a:xfrm flipV="1">
              <a:off x="4777880" y="2064624"/>
              <a:ext cx="751184" cy="574347"/>
            </a:xfrm>
            <a:prstGeom prst="curvedConnector3">
              <a:avLst>
                <a:gd name="adj1" fmla="val 50000"/>
              </a:avLst>
            </a:prstGeom>
            <a:solidFill>
              <a:schemeClr val="accent1"/>
            </a:solidFill>
            <a:ln w="63500" cap="flat" cmpd="sng" algn="ctr">
              <a:solidFill>
                <a:schemeClr val="tx2"/>
              </a:solidFill>
              <a:prstDash val="sysDash"/>
              <a:round/>
              <a:headEnd type="triangle" w="med" len="med"/>
              <a:tailEnd type="triangle"/>
            </a:ln>
            <a:effectLst/>
          </p:spPr>
        </p:cxnSp>
        <p:pic>
          <p:nvPicPr>
            <p:cNvPr id="19" name="Grafi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0219" y="1312839"/>
              <a:ext cx="1753884" cy="987306"/>
            </a:xfrm>
            <a:prstGeom prst="rect">
              <a:avLst/>
            </a:prstGeom>
          </p:spPr>
        </p:pic>
      </p:grpSp>
      <p:grpSp>
        <p:nvGrpSpPr>
          <p:cNvPr id="48" name="Gruppieren 47"/>
          <p:cNvGrpSpPr/>
          <p:nvPr/>
        </p:nvGrpSpPr>
        <p:grpSpPr>
          <a:xfrm>
            <a:off x="5933790" y="3468568"/>
            <a:ext cx="3315902" cy="1494418"/>
            <a:chOff x="5933790" y="3468568"/>
            <a:chExt cx="3315902" cy="1494418"/>
          </a:xfrm>
        </p:grpSpPr>
        <p:sp>
          <p:nvSpPr>
            <p:cNvPr id="6" name="Textfeld 5"/>
            <p:cNvSpPr txBox="1"/>
            <p:nvPr/>
          </p:nvSpPr>
          <p:spPr>
            <a:xfrm>
              <a:off x="7531361" y="3468568"/>
              <a:ext cx="1380506" cy="400110"/>
            </a:xfrm>
            <a:prstGeom prst="rect">
              <a:avLst/>
            </a:prstGeom>
            <a:noFill/>
          </p:spPr>
          <p:txBody>
            <a:bodyPr wrap="none" rtlCol="0">
              <a:spAutoFit/>
            </a:bodyPr>
            <a:lstStyle/>
            <a:p>
              <a:r>
                <a:rPr lang="de-DE" dirty="0" smtClean="0">
                  <a:solidFill>
                    <a:srgbClr val="000000"/>
                  </a:solidFill>
                </a:rPr>
                <a:t>Kloster</a:t>
              </a:r>
              <a:endParaRPr lang="de-DE" dirty="0">
                <a:solidFill>
                  <a:srgbClr val="000000"/>
                </a:solidFill>
              </a:endParaRPr>
            </a:p>
          </p:txBody>
        </p:sp>
        <p:cxnSp>
          <p:nvCxnSpPr>
            <p:cNvPr id="47" name="Gekrümmte Verbindung 46"/>
            <p:cNvCxnSpPr/>
            <p:nvPr/>
          </p:nvCxnSpPr>
          <p:spPr bwMode="auto">
            <a:xfrm>
              <a:off x="5933790" y="3671193"/>
              <a:ext cx="1539490" cy="266921"/>
            </a:xfrm>
            <a:prstGeom prst="curvedConnector3">
              <a:avLst/>
            </a:prstGeom>
            <a:solidFill>
              <a:schemeClr val="accent1"/>
            </a:solidFill>
            <a:ln w="63500" cap="flat" cmpd="sng" algn="ctr">
              <a:solidFill>
                <a:schemeClr val="tx2"/>
              </a:solidFill>
              <a:prstDash val="sysDash"/>
              <a:round/>
              <a:headEnd type="triangle" w="med" len="med"/>
              <a:tailEnd type="triangle"/>
            </a:ln>
            <a:effectLst/>
          </p:spPr>
        </p:cxnSp>
        <p:pic>
          <p:nvPicPr>
            <p:cNvPr id="4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3595" y="3914165"/>
              <a:ext cx="1576097" cy="1048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uppieren 38"/>
          <p:cNvGrpSpPr/>
          <p:nvPr/>
        </p:nvGrpSpPr>
        <p:grpSpPr>
          <a:xfrm>
            <a:off x="992560" y="3987326"/>
            <a:ext cx="3968384" cy="2375096"/>
            <a:chOff x="992560" y="3987326"/>
            <a:chExt cx="3968384" cy="2375096"/>
          </a:xfrm>
        </p:grpSpPr>
        <p:sp>
          <p:nvSpPr>
            <p:cNvPr id="13" name="Textfeld 12"/>
            <p:cNvSpPr txBox="1"/>
            <p:nvPr/>
          </p:nvSpPr>
          <p:spPr>
            <a:xfrm>
              <a:off x="992560" y="4255834"/>
              <a:ext cx="1526380" cy="707886"/>
            </a:xfrm>
            <a:prstGeom prst="rect">
              <a:avLst/>
            </a:prstGeom>
            <a:noFill/>
          </p:spPr>
          <p:txBody>
            <a:bodyPr wrap="none" rtlCol="0">
              <a:spAutoFit/>
            </a:bodyPr>
            <a:lstStyle/>
            <a:p>
              <a:r>
                <a:rPr lang="de-DE" dirty="0" smtClean="0">
                  <a:solidFill>
                    <a:srgbClr val="000000"/>
                  </a:solidFill>
                </a:rPr>
                <a:t>Benediktinische</a:t>
              </a:r>
            </a:p>
            <a:p>
              <a:r>
                <a:rPr lang="de-DE" dirty="0" smtClean="0">
                  <a:solidFill>
                    <a:srgbClr val="000000"/>
                  </a:solidFill>
                </a:rPr>
                <a:t>Lehrer</a:t>
              </a:r>
              <a:endParaRPr lang="de-DE" dirty="0">
                <a:solidFill>
                  <a:srgbClr val="000000"/>
                </a:solidFill>
              </a:endParaRPr>
            </a:p>
          </p:txBody>
        </p:sp>
        <p:cxnSp>
          <p:nvCxnSpPr>
            <p:cNvPr id="34" name="Gekrümmte Verbindung 33"/>
            <p:cNvCxnSpPr/>
            <p:nvPr/>
          </p:nvCxnSpPr>
          <p:spPr bwMode="auto">
            <a:xfrm rot="10800000" flipV="1">
              <a:off x="2647634" y="3987326"/>
              <a:ext cx="1053239" cy="740302"/>
            </a:xfrm>
            <a:prstGeom prst="curvedConnector3">
              <a:avLst>
                <a:gd name="adj1" fmla="val 50000"/>
              </a:avLst>
            </a:prstGeom>
            <a:solidFill>
              <a:schemeClr val="accent1"/>
            </a:solidFill>
            <a:ln w="63500" cap="flat" cmpd="sng" algn="ctr">
              <a:solidFill>
                <a:schemeClr val="tx2"/>
              </a:solidFill>
              <a:prstDash val="sysDash"/>
              <a:round/>
              <a:headEnd type="triangle" w="med" len="med"/>
              <a:tailEnd type="triangle"/>
            </a:ln>
            <a:effectLst/>
          </p:spPr>
        </p:cxnSp>
        <p:cxnSp>
          <p:nvCxnSpPr>
            <p:cNvPr id="26" name="Gekrümmte Verbindung 25"/>
            <p:cNvCxnSpPr/>
            <p:nvPr/>
          </p:nvCxnSpPr>
          <p:spPr bwMode="auto">
            <a:xfrm rot="5400000">
              <a:off x="3530618" y="4435799"/>
              <a:ext cx="918660" cy="596560"/>
            </a:xfrm>
            <a:prstGeom prst="curvedConnector3">
              <a:avLst/>
            </a:prstGeom>
            <a:solidFill>
              <a:schemeClr val="accent1"/>
            </a:solidFill>
            <a:ln w="63500" cap="flat" cmpd="sng" algn="ctr">
              <a:solidFill>
                <a:schemeClr val="tx2"/>
              </a:solidFill>
              <a:prstDash val="sysDash"/>
              <a:round/>
              <a:headEnd type="triangle" w="med" len="med"/>
              <a:tailEnd type="triangle"/>
            </a:ln>
            <a:effectLst/>
          </p:spPr>
        </p:cxnSp>
        <p:sp>
          <p:nvSpPr>
            <p:cNvPr id="29" name="Textfeld 28"/>
            <p:cNvSpPr txBox="1"/>
            <p:nvPr/>
          </p:nvSpPr>
          <p:spPr>
            <a:xfrm>
              <a:off x="3006563" y="5191467"/>
              <a:ext cx="1954381" cy="1015663"/>
            </a:xfrm>
            <a:prstGeom prst="rect">
              <a:avLst/>
            </a:prstGeom>
            <a:noFill/>
          </p:spPr>
          <p:txBody>
            <a:bodyPr wrap="none" rtlCol="0">
              <a:spAutoFit/>
            </a:bodyPr>
            <a:lstStyle/>
            <a:p>
              <a:r>
                <a:rPr lang="de-DE" dirty="0" smtClean="0">
                  <a:solidFill>
                    <a:srgbClr val="000000"/>
                  </a:solidFill>
                </a:rPr>
                <a:t>Nicht-</a:t>
              </a:r>
              <a:br>
                <a:rPr lang="de-DE" dirty="0" smtClean="0">
                  <a:solidFill>
                    <a:srgbClr val="000000"/>
                  </a:solidFill>
                </a:rPr>
              </a:br>
              <a:r>
                <a:rPr lang="de-DE" dirty="0" smtClean="0">
                  <a:solidFill>
                    <a:srgbClr val="000000"/>
                  </a:solidFill>
                </a:rPr>
                <a:t>benediktinische</a:t>
              </a:r>
            </a:p>
            <a:p>
              <a:r>
                <a:rPr lang="de-DE" dirty="0" smtClean="0">
                  <a:solidFill>
                    <a:srgbClr val="000000"/>
                  </a:solidFill>
                </a:rPr>
                <a:t>Lehrer</a:t>
              </a:r>
              <a:endParaRPr lang="de-DE" dirty="0">
                <a:solidFill>
                  <a:srgbClr val="000000"/>
                </a:solidFill>
              </a:endParaRPr>
            </a:p>
          </p:txBody>
        </p:sp>
        <p:pic>
          <p:nvPicPr>
            <p:cNvPr id="30" name="Grafi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294" y="4962986"/>
              <a:ext cx="1865914" cy="1399436"/>
            </a:xfrm>
            <a:prstGeom prst="rect">
              <a:avLst/>
            </a:prstGeom>
          </p:spPr>
        </p:pic>
      </p:grpSp>
      <p:grpSp>
        <p:nvGrpSpPr>
          <p:cNvPr id="46" name="Gruppieren 45"/>
          <p:cNvGrpSpPr/>
          <p:nvPr/>
        </p:nvGrpSpPr>
        <p:grpSpPr>
          <a:xfrm>
            <a:off x="5923463" y="4168573"/>
            <a:ext cx="2893598" cy="2216023"/>
            <a:chOff x="5923463" y="4168573"/>
            <a:chExt cx="2893598" cy="2216023"/>
          </a:xfrm>
        </p:grpSpPr>
        <p:sp>
          <p:nvSpPr>
            <p:cNvPr id="9" name="Textfeld 8"/>
            <p:cNvSpPr txBox="1"/>
            <p:nvPr/>
          </p:nvSpPr>
          <p:spPr>
            <a:xfrm>
              <a:off x="6987224" y="4959587"/>
              <a:ext cx="1454244" cy="400110"/>
            </a:xfrm>
            <a:prstGeom prst="rect">
              <a:avLst/>
            </a:prstGeom>
            <a:noFill/>
          </p:spPr>
          <p:txBody>
            <a:bodyPr wrap="none" rtlCol="0">
              <a:spAutoFit/>
            </a:bodyPr>
            <a:lstStyle/>
            <a:p>
              <a:r>
                <a:rPr lang="de-DE" dirty="0" smtClean="0">
                  <a:solidFill>
                    <a:srgbClr val="000000"/>
                  </a:solidFill>
                </a:rPr>
                <a:t>Angestellte</a:t>
              </a:r>
              <a:endParaRPr lang="de-DE" dirty="0">
                <a:solidFill>
                  <a:srgbClr val="000000"/>
                </a:solidFill>
              </a:endParaRPr>
            </a:p>
          </p:txBody>
        </p:sp>
        <p:cxnSp>
          <p:nvCxnSpPr>
            <p:cNvPr id="32" name="Gekrümmte Verbindung 31"/>
            <p:cNvCxnSpPr/>
            <p:nvPr/>
          </p:nvCxnSpPr>
          <p:spPr bwMode="auto">
            <a:xfrm>
              <a:off x="5923463" y="4168573"/>
              <a:ext cx="1060334" cy="945008"/>
            </a:xfrm>
            <a:prstGeom prst="curvedConnector3">
              <a:avLst/>
            </a:prstGeom>
            <a:solidFill>
              <a:schemeClr val="accent1"/>
            </a:solidFill>
            <a:ln w="63500" cap="flat" cmpd="sng" algn="ctr">
              <a:solidFill>
                <a:schemeClr val="tx2"/>
              </a:solidFill>
              <a:prstDash val="sysDash"/>
              <a:round/>
              <a:headEnd type="triangle" w="med" len="med"/>
              <a:tailEnd type="triangle"/>
            </a:ln>
            <a:effectLst/>
          </p:spPr>
        </p:cxnSp>
        <p:pic>
          <p:nvPicPr>
            <p:cNvPr id="38" name="Grafik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6913" y="5359697"/>
              <a:ext cx="1540148" cy="1024899"/>
            </a:xfrm>
            <a:prstGeom prst="rect">
              <a:avLst/>
            </a:prstGeom>
          </p:spPr>
        </p:pic>
      </p:grpSp>
      <p:grpSp>
        <p:nvGrpSpPr>
          <p:cNvPr id="50" name="Gruppieren 49"/>
          <p:cNvGrpSpPr/>
          <p:nvPr/>
        </p:nvGrpSpPr>
        <p:grpSpPr>
          <a:xfrm>
            <a:off x="5961112" y="2398942"/>
            <a:ext cx="3939795" cy="1083076"/>
            <a:chOff x="5961112" y="2398942"/>
            <a:chExt cx="3939795" cy="1083076"/>
          </a:xfrm>
        </p:grpSpPr>
        <p:sp>
          <p:nvSpPr>
            <p:cNvPr id="5" name="Textfeld 4"/>
            <p:cNvSpPr txBox="1"/>
            <p:nvPr/>
          </p:nvSpPr>
          <p:spPr>
            <a:xfrm>
              <a:off x="6681192" y="2708128"/>
              <a:ext cx="627095" cy="400110"/>
            </a:xfrm>
            <a:prstGeom prst="rect">
              <a:avLst/>
            </a:prstGeom>
            <a:noFill/>
          </p:spPr>
          <p:txBody>
            <a:bodyPr wrap="none" rtlCol="0">
              <a:spAutoFit/>
            </a:bodyPr>
            <a:lstStyle/>
            <a:p>
              <a:r>
                <a:rPr lang="de-DE" dirty="0" smtClean="0">
                  <a:solidFill>
                    <a:srgbClr val="000000"/>
                  </a:solidFill>
                </a:rPr>
                <a:t>Kommune</a:t>
              </a:r>
              <a:endParaRPr lang="de-DE" dirty="0">
                <a:solidFill>
                  <a:srgbClr val="000000"/>
                </a:solidFill>
              </a:endParaRPr>
            </a:p>
          </p:txBody>
        </p:sp>
        <p:cxnSp>
          <p:nvCxnSpPr>
            <p:cNvPr id="45" name="Gekrümmte Verbindung 44"/>
            <p:cNvCxnSpPr/>
            <p:nvPr/>
          </p:nvCxnSpPr>
          <p:spPr bwMode="auto">
            <a:xfrm flipV="1">
              <a:off x="5961112" y="2884236"/>
              <a:ext cx="720080" cy="328740"/>
            </a:xfrm>
            <a:prstGeom prst="curvedConnector3">
              <a:avLst>
                <a:gd name="adj1" fmla="val 50000"/>
              </a:avLst>
            </a:prstGeom>
            <a:solidFill>
              <a:schemeClr val="accent1"/>
            </a:solidFill>
            <a:ln w="63500" cap="flat" cmpd="sng" algn="ctr">
              <a:solidFill>
                <a:schemeClr val="tx2"/>
              </a:solidFill>
              <a:prstDash val="sysDash"/>
              <a:round/>
              <a:headEnd type="triangle" w="med" len="med"/>
              <a:tailEnd type="triangle"/>
            </a:ln>
            <a:effectLst/>
          </p:spPr>
        </p:cxnSp>
        <p:pic>
          <p:nvPicPr>
            <p:cNvPr id="42" name="Grafik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6843" y="2398942"/>
              <a:ext cx="1934064" cy="1083076"/>
            </a:xfrm>
            <a:prstGeom prst="rect">
              <a:avLst/>
            </a:prstGeom>
          </p:spPr>
        </p:pic>
      </p:grpSp>
      <p:grpSp>
        <p:nvGrpSpPr>
          <p:cNvPr id="44" name="Gruppieren 43"/>
          <p:cNvGrpSpPr/>
          <p:nvPr/>
        </p:nvGrpSpPr>
        <p:grpSpPr>
          <a:xfrm>
            <a:off x="4714763" y="4263455"/>
            <a:ext cx="2038436" cy="2535687"/>
            <a:chOff x="4714763" y="4263455"/>
            <a:chExt cx="2038436" cy="2535687"/>
          </a:xfrm>
        </p:grpSpPr>
        <p:sp>
          <p:nvSpPr>
            <p:cNvPr id="7" name="Textfeld 6"/>
            <p:cNvSpPr txBox="1"/>
            <p:nvPr/>
          </p:nvSpPr>
          <p:spPr>
            <a:xfrm>
              <a:off x="4944187" y="5002715"/>
              <a:ext cx="1667444" cy="707886"/>
            </a:xfrm>
            <a:prstGeom prst="rect">
              <a:avLst/>
            </a:prstGeom>
            <a:noFill/>
          </p:spPr>
          <p:txBody>
            <a:bodyPr wrap="none" rtlCol="0">
              <a:spAutoFit/>
            </a:bodyPr>
            <a:lstStyle/>
            <a:p>
              <a:pPr algn="r"/>
              <a:r>
                <a:rPr lang="de-DE" dirty="0" smtClean="0">
                  <a:solidFill>
                    <a:srgbClr val="000000"/>
                  </a:solidFill>
                </a:rPr>
                <a:t>Absolventen/</a:t>
              </a:r>
              <a:r>
                <a:rPr dirty="0"/>
                <a:t/>
              </a:r>
              <a:br>
                <a:rPr dirty="0"/>
              </a:br>
              <a:r>
                <a:rPr lang="de-DE" dirty="0" smtClean="0">
                  <a:solidFill>
                    <a:srgbClr val="000000"/>
                  </a:solidFill>
                </a:rPr>
                <a:t>Förderer</a:t>
              </a:r>
              <a:endParaRPr lang="de-DE" dirty="0">
                <a:solidFill>
                  <a:srgbClr val="000000"/>
                </a:solidFill>
              </a:endParaRPr>
            </a:p>
          </p:txBody>
        </p:sp>
        <p:cxnSp>
          <p:nvCxnSpPr>
            <p:cNvPr id="33" name="Gekrümmte Verbindung 32"/>
            <p:cNvCxnSpPr/>
            <p:nvPr/>
          </p:nvCxnSpPr>
          <p:spPr bwMode="auto">
            <a:xfrm>
              <a:off x="4714763" y="4263455"/>
              <a:ext cx="886311" cy="677715"/>
            </a:xfrm>
            <a:prstGeom prst="curvedConnector3">
              <a:avLst>
                <a:gd name="adj1" fmla="val 50000"/>
              </a:avLst>
            </a:prstGeom>
            <a:solidFill>
              <a:schemeClr val="accent1"/>
            </a:solidFill>
            <a:ln w="63500" cap="flat" cmpd="sng" algn="ctr">
              <a:solidFill>
                <a:schemeClr val="tx2"/>
              </a:solidFill>
              <a:prstDash val="sysDash"/>
              <a:round/>
              <a:headEnd type="triangle" w="med" len="med"/>
              <a:tailEnd type="triangle"/>
            </a:ln>
            <a:effectLst/>
          </p:spPr>
        </p:cxnSp>
        <p:pic>
          <p:nvPicPr>
            <p:cNvPr id="25" name="Grafik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9456" y="5725910"/>
              <a:ext cx="1583743" cy="1073232"/>
            </a:xfrm>
            <a:prstGeom prst="rect">
              <a:avLst/>
            </a:prstGeom>
          </p:spPr>
        </p:pic>
      </p:grpSp>
      <p:grpSp>
        <p:nvGrpSpPr>
          <p:cNvPr id="53" name="Gruppieren 52"/>
          <p:cNvGrpSpPr/>
          <p:nvPr/>
        </p:nvGrpSpPr>
        <p:grpSpPr>
          <a:xfrm>
            <a:off x="3763911" y="2752964"/>
            <a:ext cx="2039433" cy="1449071"/>
            <a:chOff x="3763911" y="2752964"/>
            <a:chExt cx="2039433" cy="1449071"/>
          </a:xfrm>
        </p:grpSpPr>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63911" y="2752964"/>
              <a:ext cx="2039433" cy="144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feld 51"/>
            <p:cNvSpPr txBox="1"/>
            <p:nvPr/>
          </p:nvSpPr>
          <p:spPr>
            <a:xfrm>
              <a:off x="3943209" y="2778556"/>
              <a:ext cx="1539204" cy="400110"/>
            </a:xfrm>
            <a:prstGeom prst="rect">
              <a:avLst/>
            </a:prstGeom>
            <a:noFill/>
          </p:spPr>
          <p:txBody>
            <a:bodyPr wrap="none" rtlCol="0">
              <a:spAutoFit/>
            </a:bodyPr>
            <a:lstStyle/>
            <a:p>
              <a:r>
                <a:rPr lang="de-DE" b="1" dirty="0" smtClean="0">
                  <a:solidFill>
                    <a:schemeClr val="bg1"/>
                  </a:solidFill>
                </a:rPr>
                <a:t>Die Schule</a:t>
              </a:r>
              <a:endParaRPr lang="de-DE" b="1" dirty="0">
                <a:solidFill>
                  <a:schemeClr val="bg1"/>
                </a:solidFill>
              </a:endParaRPr>
            </a:p>
          </p:txBody>
        </p:sp>
      </p:grpSp>
    </p:spTree>
    <p:extLst>
      <p:ext uri="{BB962C8B-B14F-4D97-AF65-F5344CB8AC3E}">
        <p14:creationId xmlns:p14="http://schemas.microsoft.com/office/powerpoint/2010/main" val="404424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smtClean="0"/>
              <a:t>Die Schule als Geflecht von Interessengruppen</a:t>
            </a:r>
            <a:endParaRPr lang="de-DE" noProof="0" dirty="0"/>
          </a:p>
        </p:txBody>
      </p:sp>
      <p:sp>
        <p:nvSpPr>
          <p:cNvPr id="3" name="Textfeld 2"/>
          <p:cNvSpPr txBox="1"/>
          <p:nvPr/>
        </p:nvSpPr>
        <p:spPr>
          <a:xfrm>
            <a:off x="200472" y="836712"/>
            <a:ext cx="9217024" cy="1938992"/>
          </a:xfrm>
          <a:prstGeom prst="rect">
            <a:avLst/>
          </a:prstGeom>
          <a:noFill/>
        </p:spPr>
        <p:txBody>
          <a:bodyPr wrap="square" rtlCol="0">
            <a:spAutoFit/>
          </a:bodyPr>
          <a:lstStyle/>
          <a:p>
            <a:pPr marL="342900" indent="-342900">
              <a:spcBef>
                <a:spcPts val="1200"/>
              </a:spcBef>
              <a:buBlip>
                <a:blip r:embed="rId2"/>
              </a:buBlip>
            </a:pPr>
            <a:r>
              <a:rPr lang="de-DE" sz="2200" dirty="0" smtClean="0"/>
              <a:t>Die Schule ist in ein System verschiedener Interessengruppen eingebettet.</a:t>
            </a:r>
            <a:endParaRPr lang="de-DE" sz="2200" dirty="0"/>
          </a:p>
          <a:p>
            <a:pPr marL="342900" indent="-342900">
              <a:spcBef>
                <a:spcPts val="1200"/>
              </a:spcBef>
              <a:buBlip>
                <a:blip r:embed="rId2"/>
              </a:buBlip>
            </a:pPr>
            <a:r>
              <a:rPr lang="de-DE" sz="2200" dirty="0" smtClean="0"/>
              <a:t>Eine Interessengruppe ist eine Gruppe, die Einfluss auf den Betrieb einer Organisation nehmen kann oder durch den Betrieb einer Organisation im Erreichen ihrer Ziele beeinflusst wird.</a:t>
            </a:r>
          </a:p>
        </p:txBody>
      </p:sp>
      <p:sp>
        <p:nvSpPr>
          <p:cNvPr id="4" name="Textfeld 3"/>
          <p:cNvSpPr txBox="1"/>
          <p:nvPr/>
        </p:nvSpPr>
        <p:spPr>
          <a:xfrm>
            <a:off x="200472" y="2764564"/>
            <a:ext cx="9217024" cy="2123658"/>
          </a:xfrm>
          <a:prstGeom prst="rect">
            <a:avLst/>
          </a:prstGeom>
          <a:noFill/>
        </p:spPr>
        <p:txBody>
          <a:bodyPr wrap="square" rtlCol="0">
            <a:spAutoFit/>
          </a:bodyPr>
          <a:lstStyle/>
          <a:p>
            <a:pPr marL="342900" indent="-342900">
              <a:spcBef>
                <a:spcPts val="1200"/>
              </a:spcBef>
              <a:buBlip>
                <a:blip r:embed="rId2"/>
              </a:buBlip>
            </a:pPr>
            <a:r>
              <a:rPr lang="de-DE" sz="2200" dirty="0" smtClean="0"/>
              <a:t>Das langfristige Bestehen der Schule ist von „gesunden“, nachhaltigen Beziehungen zu ihren Interessengruppen abhängig.</a:t>
            </a:r>
            <a:r>
              <a:rPr sz="2200" dirty="0"/>
              <a:t/>
            </a:r>
            <a:br>
              <a:rPr sz="2200" dirty="0"/>
            </a:br>
            <a:r>
              <a:rPr lang="de-DE" sz="2200" dirty="0" smtClean="0"/>
              <a:t>Es beruht auf der Fähigkeit der Schule, ihren wirtschaftlichen und gesellschaftlichen Zweck zu erfüllen. Dieser besteht darin, ausreichend Mehrwert zu bieten und zu verbreiten, damit jede Interessengruppe im System verbleibt. </a:t>
            </a:r>
            <a:endParaRPr lang="de-DE" sz="2200" i="1" dirty="0"/>
          </a:p>
        </p:txBody>
      </p:sp>
      <p:sp>
        <p:nvSpPr>
          <p:cNvPr id="5" name="Textfeld 4"/>
          <p:cNvSpPr txBox="1"/>
          <p:nvPr/>
        </p:nvSpPr>
        <p:spPr>
          <a:xfrm>
            <a:off x="200472" y="5229200"/>
            <a:ext cx="9217024" cy="1107996"/>
          </a:xfrm>
          <a:prstGeom prst="rect">
            <a:avLst/>
          </a:prstGeom>
          <a:noFill/>
        </p:spPr>
        <p:txBody>
          <a:bodyPr wrap="square" rtlCol="0">
            <a:spAutoFit/>
          </a:bodyPr>
          <a:lstStyle/>
          <a:p>
            <a:pPr marL="342900" indent="-342900">
              <a:spcBef>
                <a:spcPts val="1200"/>
              </a:spcBef>
              <a:buBlip>
                <a:blip r:embed="rId2"/>
              </a:buBlip>
            </a:pPr>
            <a:r>
              <a:rPr lang="de-DE" sz="2200" dirty="0" smtClean="0"/>
              <a:t>Entscheidungsträger müssen die Erwartungen und Bedürfnisse der verschiedenen Interessengruppen berücksichtigen, wenn sie Strategien planen und diese Beziehungen entsprechend pflegen.</a:t>
            </a:r>
            <a:endParaRPr lang="de-DE" sz="2200" dirty="0"/>
          </a:p>
        </p:txBody>
      </p:sp>
    </p:spTree>
    <p:extLst>
      <p:ext uri="{BB962C8B-B14F-4D97-AF65-F5344CB8AC3E}">
        <p14:creationId xmlns:p14="http://schemas.microsoft.com/office/powerpoint/2010/main" val="36809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6156" y="599671"/>
            <a:ext cx="8134655" cy="4468136"/>
          </a:xfrm>
        </p:spPr>
        <p:txBody>
          <a:bodyPr>
            <a:noAutofit/>
          </a:bodyPr>
          <a:lstStyle/>
          <a:p>
            <a:pPr algn="ctr"/>
            <a:r>
              <a:rPr lang="de-DE" noProof="0" dirty="0" smtClean="0"/>
              <a:t/>
            </a:r>
            <a:br>
              <a:rPr lang="de-DE" noProof="0" dirty="0" smtClean="0"/>
            </a:br>
            <a:r>
              <a:rPr lang="de-DE" sz="8000" noProof="0" dirty="0" smtClean="0">
                <a:solidFill>
                  <a:srgbClr val="FF0000"/>
                </a:solidFill>
              </a:rPr>
              <a:t>Beziehungen</a:t>
            </a:r>
            <a:r>
              <a:rPr lang="de-DE" noProof="0" dirty="0" smtClean="0"/>
              <a:t> </a:t>
            </a:r>
            <a:br>
              <a:rPr lang="de-DE" noProof="0" dirty="0" smtClean="0"/>
            </a:br>
            <a:r>
              <a:rPr lang="de-DE" sz="6000" noProof="0" dirty="0" smtClean="0"/>
              <a:t>inner-  und ausserhalb</a:t>
            </a:r>
            <a:r>
              <a:rPr lang="de-DE" noProof="0" dirty="0" smtClean="0"/>
              <a:t/>
            </a:r>
            <a:br>
              <a:rPr lang="de-DE" noProof="0" dirty="0" smtClean="0"/>
            </a:br>
            <a:r>
              <a:rPr lang="de-DE" sz="6000" noProof="0" dirty="0" smtClean="0"/>
              <a:t>Ihrer Schule</a:t>
            </a:r>
            <a:r>
              <a:rPr lang="de-DE" noProof="0" dirty="0" smtClean="0"/>
              <a:t/>
            </a:r>
            <a:br>
              <a:rPr lang="de-DE" noProof="0" dirty="0" smtClean="0"/>
            </a:br>
            <a:r>
              <a:rPr lang="de-DE" sz="6000" noProof="0" dirty="0" smtClean="0"/>
              <a:t>aufbauen</a:t>
            </a:r>
            <a:r>
              <a:rPr lang="de-DE" noProof="0" dirty="0" smtClean="0"/>
              <a:t/>
            </a:r>
            <a:br>
              <a:rPr lang="de-DE" noProof="0" dirty="0" smtClean="0"/>
            </a:br>
            <a:endParaRPr lang="de-DE" sz="6000" noProof="0" dirty="0"/>
          </a:p>
        </p:txBody>
      </p:sp>
    </p:spTree>
    <p:extLst>
      <p:ext uri="{BB962C8B-B14F-4D97-AF65-F5344CB8AC3E}">
        <p14:creationId xmlns:p14="http://schemas.microsoft.com/office/powerpoint/2010/main" val="3970352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85800" y="1423317"/>
            <a:ext cx="8686800" cy="4525963"/>
          </a:xfrm>
        </p:spPr>
        <p:txBody>
          <a:bodyPr>
            <a:noAutofit/>
          </a:bodyPr>
          <a:lstStyle/>
          <a:p>
            <a:pPr marL="457200" lvl="1" indent="0">
              <a:buNone/>
            </a:pPr>
            <a:r>
              <a:rPr lang="de-DE" sz="5400" baseline="30000" noProof="0" dirty="0"/>
              <a:t>Feststellen, wer die Menschen sind, die </a:t>
            </a:r>
            <a:r>
              <a:rPr lang="de-DE" sz="5400" baseline="30000" noProof="0" dirty="0">
                <a:solidFill>
                  <a:srgbClr val="FF0000"/>
                </a:solidFill>
              </a:rPr>
              <a:t>Erwartungen </a:t>
            </a:r>
            <a:r>
              <a:rPr lang="de-DE" sz="5400" baseline="30000" noProof="0" dirty="0"/>
              <a:t>an uns haben</a:t>
            </a:r>
          </a:p>
          <a:p>
            <a:pPr marL="914400" lvl="2" indent="0">
              <a:buNone/>
            </a:pPr>
            <a:r>
              <a:rPr lang="de-DE" sz="5400" baseline="30000" noProof="0" dirty="0" smtClean="0"/>
              <a:t>die </a:t>
            </a:r>
            <a:r>
              <a:rPr lang="de-DE" sz="5400" baseline="30000" noProof="0" dirty="0"/>
              <a:t>ein </a:t>
            </a:r>
            <a:r>
              <a:rPr lang="de-DE" sz="5400" baseline="30000" noProof="0" dirty="0">
                <a:solidFill>
                  <a:srgbClr val="FF0000"/>
                </a:solidFill>
              </a:rPr>
              <a:t>Interesse </a:t>
            </a:r>
            <a:r>
              <a:rPr lang="de-DE" sz="5400" baseline="30000" noProof="0" dirty="0" smtClean="0"/>
              <a:t>an uns </a:t>
            </a:r>
            <a:r>
              <a:rPr lang="de-DE" sz="5400" baseline="30000" noProof="0" dirty="0"/>
              <a:t>haben (daher Interessengruppen),</a:t>
            </a:r>
          </a:p>
          <a:p>
            <a:pPr marL="914400" lvl="2" indent="0">
              <a:buNone/>
            </a:pPr>
            <a:r>
              <a:rPr lang="de-DE" sz="5400" baseline="30000" noProof="0" dirty="0" smtClean="0"/>
              <a:t>die mit uns </a:t>
            </a:r>
            <a:r>
              <a:rPr lang="de-DE" sz="5400" baseline="30000" noProof="0" dirty="0" smtClean="0">
                <a:solidFill>
                  <a:srgbClr val="FF0000"/>
                </a:solidFill>
              </a:rPr>
              <a:t>verbunden </a:t>
            </a:r>
            <a:r>
              <a:rPr lang="de-DE" sz="5400" baseline="30000" noProof="0" dirty="0"/>
              <a:t>sind oder </a:t>
            </a:r>
            <a:r>
              <a:rPr lang="de-DE" sz="5400" baseline="30000" noProof="0" dirty="0" smtClean="0"/>
              <a:t>mit denen </a:t>
            </a:r>
            <a:r>
              <a:rPr lang="de-DE" sz="5400" baseline="30000" noProof="0" dirty="0"/>
              <a:t>wir </a:t>
            </a:r>
            <a:r>
              <a:rPr lang="de-DE" sz="5400" baseline="30000" noProof="0" dirty="0" smtClean="0"/>
              <a:t>verbunden sind</a:t>
            </a:r>
            <a:r>
              <a:rPr lang="de-DE" sz="5400" baseline="30000" noProof="0" dirty="0"/>
              <a:t>,</a:t>
            </a:r>
          </a:p>
          <a:p>
            <a:pPr marL="914400" lvl="2" indent="0">
              <a:buNone/>
            </a:pPr>
            <a:r>
              <a:rPr lang="de-DE" sz="5400" baseline="30000" noProof="0" dirty="0" smtClean="0"/>
              <a:t>die </a:t>
            </a:r>
            <a:r>
              <a:rPr lang="de-DE" sz="5400" baseline="30000" noProof="0" dirty="0" smtClean="0">
                <a:solidFill>
                  <a:srgbClr val="FF0000"/>
                </a:solidFill>
              </a:rPr>
              <a:t>Einfluss </a:t>
            </a:r>
            <a:r>
              <a:rPr lang="de-DE" sz="5400" baseline="30000" noProof="0" dirty="0"/>
              <a:t>auf uns ausüben oder durch uns beeinflusst werden können.</a:t>
            </a:r>
          </a:p>
        </p:txBody>
      </p:sp>
    </p:spTree>
    <p:extLst>
      <p:ext uri="{BB962C8B-B14F-4D97-AF65-F5344CB8AC3E}">
        <p14:creationId xmlns:p14="http://schemas.microsoft.com/office/powerpoint/2010/main" val="1413178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smtClean="0"/>
              <a:t>Was werden wir tun?</a:t>
            </a:r>
            <a:endParaRPr lang="de-DE" noProof="0" dirty="0"/>
          </a:p>
        </p:txBody>
      </p:sp>
      <p:sp>
        <p:nvSpPr>
          <p:cNvPr id="3" name="Textfeld 2"/>
          <p:cNvSpPr txBox="1"/>
          <p:nvPr/>
        </p:nvSpPr>
        <p:spPr>
          <a:xfrm>
            <a:off x="765764" y="980728"/>
            <a:ext cx="8018542" cy="6196568"/>
          </a:xfrm>
          <a:prstGeom prst="rect">
            <a:avLst/>
          </a:prstGeom>
          <a:noFill/>
        </p:spPr>
        <p:txBody>
          <a:bodyPr wrap="none" rtlCol="0">
            <a:spAutoFit/>
          </a:bodyPr>
          <a:lstStyle/>
          <a:p>
            <a:pPr>
              <a:lnSpc>
                <a:spcPts val="3400"/>
              </a:lnSpc>
            </a:pPr>
            <a:r>
              <a:rPr lang="de-DE" sz="2400" b="1" dirty="0" smtClean="0"/>
              <a:t>Eine Strategie für</a:t>
            </a:r>
            <a:r>
              <a:rPr lang="de-DE" dirty="0" smtClean="0"/>
              <a:t> </a:t>
            </a:r>
            <a:r>
              <a:rPr lang="de-DE" sz="2400" b="1" dirty="0" smtClean="0"/>
              <a:t>eine Benediktinerschule erarbeiten:</a:t>
            </a:r>
            <a:r>
              <a:rPr dirty="0"/>
              <a:t/>
            </a:r>
            <a:br>
              <a:rPr dirty="0"/>
            </a:br>
            <a:r>
              <a:rPr lang="de-DE" sz="2400" dirty="0" smtClean="0"/>
              <a:t>- einen konkreten Ansatz anwenden</a:t>
            </a:r>
            <a:r>
              <a:rPr dirty="0"/>
              <a:t/>
            </a:r>
            <a:br>
              <a:rPr dirty="0"/>
            </a:br>
            <a:r>
              <a:rPr lang="de-DE" sz="2400" dirty="0" smtClean="0"/>
              <a:t>- Erfahrungen austauschen</a:t>
            </a:r>
            <a:r>
              <a:rPr lang="de-DE" dirty="0" smtClean="0"/>
              <a:t> </a:t>
            </a:r>
          </a:p>
          <a:p>
            <a:pPr>
              <a:lnSpc>
                <a:spcPts val="3400"/>
              </a:lnSpc>
            </a:pPr>
            <a:endParaRPr lang="de-DE" sz="1200" b="1" dirty="0" smtClean="0"/>
          </a:p>
          <a:p>
            <a:pPr>
              <a:lnSpc>
                <a:spcPts val="3400"/>
              </a:lnSpc>
            </a:pPr>
            <a:r>
              <a:rPr lang="de-DE" sz="2400" i="1" dirty="0" smtClean="0"/>
              <a:t>Dienstagnachmittag:</a:t>
            </a:r>
          </a:p>
          <a:p>
            <a:pPr>
              <a:lnSpc>
                <a:spcPts val="3400"/>
              </a:lnSpc>
            </a:pPr>
            <a:r>
              <a:rPr lang="en-US" sz="2400" b="1" dirty="0" smtClean="0"/>
              <a:t>	</a:t>
            </a:r>
            <a:r>
              <a:rPr lang="de-DE" sz="2400" b="1" dirty="0" smtClean="0"/>
              <a:t>Strategiefindung</a:t>
            </a:r>
            <a:endParaRPr lang="de-DE" sz="800" b="1" dirty="0" smtClean="0"/>
          </a:p>
          <a:p>
            <a:pPr>
              <a:lnSpc>
                <a:spcPts val="3400"/>
              </a:lnSpc>
            </a:pPr>
            <a:r>
              <a:rPr lang="en-US" sz="2400" b="1" dirty="0" smtClean="0">
                <a:solidFill>
                  <a:srgbClr val="C00000"/>
                </a:solidFill>
              </a:rPr>
              <a:t>	</a:t>
            </a:r>
            <a:r>
              <a:rPr lang="de-DE" sz="2400" b="1" dirty="0" smtClean="0">
                <a:solidFill>
                  <a:srgbClr val="C00000"/>
                </a:solidFill>
                <a:latin typeface="+mn-lt"/>
              </a:rPr>
              <a:t>„Nachhaltige Beziehungen</a:t>
            </a:r>
            <a:r>
              <a:rPr lang="de-DE" sz="2400" dirty="0" smtClean="0">
                <a:latin typeface="+mn-lt"/>
              </a:rPr>
              <a:t> </a:t>
            </a:r>
            <a:br>
              <a:rPr lang="de-DE" sz="2400" dirty="0" smtClean="0">
                <a:latin typeface="+mn-lt"/>
              </a:rPr>
            </a:br>
            <a:r>
              <a:rPr lang="de-DE" sz="2400" dirty="0" smtClean="0">
                <a:latin typeface="+mn-lt"/>
              </a:rPr>
              <a:t>	</a:t>
            </a:r>
            <a:r>
              <a:rPr lang="de-DE" sz="2400" b="1" dirty="0" smtClean="0">
                <a:solidFill>
                  <a:srgbClr val="C00000"/>
                </a:solidFill>
                <a:latin typeface="+mn-lt"/>
              </a:rPr>
              <a:t>zu Interessengruppen aufbauen“</a:t>
            </a:r>
            <a:endParaRPr lang="de-DE" sz="2400" b="1" dirty="0">
              <a:solidFill>
                <a:srgbClr val="C00000"/>
              </a:solidFill>
              <a:latin typeface="+mn-lt"/>
            </a:endParaRPr>
          </a:p>
          <a:p>
            <a:pPr>
              <a:lnSpc>
                <a:spcPts val="3400"/>
              </a:lnSpc>
            </a:pPr>
            <a:endParaRPr lang="de-DE" sz="2400" i="1" dirty="0" smtClean="0"/>
          </a:p>
          <a:p>
            <a:pPr>
              <a:lnSpc>
                <a:spcPts val="3400"/>
              </a:lnSpc>
            </a:pPr>
            <a:r>
              <a:rPr lang="de-DE" sz="2400" i="1" dirty="0" smtClean="0"/>
              <a:t>Mittwochvormittag:</a:t>
            </a:r>
          </a:p>
          <a:p>
            <a:pPr>
              <a:lnSpc>
                <a:spcPts val="3400"/>
              </a:lnSpc>
            </a:pPr>
            <a:r>
              <a:rPr lang="en-US" sz="2400" b="1" dirty="0" smtClean="0"/>
              <a:t>	</a:t>
            </a:r>
            <a:r>
              <a:rPr lang="de-DE" sz="2400" b="1" dirty="0" smtClean="0"/>
              <a:t>Umsetzung der Strategie</a:t>
            </a:r>
          </a:p>
          <a:p>
            <a:pPr>
              <a:lnSpc>
                <a:spcPts val="3400"/>
              </a:lnSpc>
            </a:pPr>
            <a:r>
              <a:rPr lang="en-US" sz="2400" b="1" dirty="0" smtClean="0">
                <a:solidFill>
                  <a:srgbClr val="C00000"/>
                </a:solidFill>
              </a:rPr>
              <a:t>	</a:t>
            </a:r>
            <a:r>
              <a:rPr lang="de-DE" sz="2400" b="1" dirty="0" smtClean="0">
                <a:solidFill>
                  <a:srgbClr val="C00000"/>
                </a:solidFill>
              </a:rPr>
              <a:t>„Führe aus, was du versprochen hast</a:t>
            </a:r>
            <a:r>
              <a:rPr lang="de-DE" sz="2400" b="1" dirty="0">
                <a:solidFill>
                  <a:srgbClr val="C00000"/>
                </a:solidFill>
              </a:rPr>
              <a:t>“</a:t>
            </a:r>
            <a:endParaRPr lang="de-DE" sz="2400" dirty="0">
              <a:solidFill>
                <a:srgbClr val="C00000"/>
              </a:solidFill>
            </a:endParaRPr>
          </a:p>
          <a:p>
            <a:pPr>
              <a:lnSpc>
                <a:spcPts val="3400"/>
              </a:lnSpc>
            </a:pPr>
            <a:r>
              <a:rPr dirty="0"/>
              <a:t/>
            </a:r>
            <a:br>
              <a:rPr dirty="0"/>
            </a:br>
            <a:r>
              <a:rPr lang="de-DE" dirty="0" smtClean="0"/>
              <a:t> </a:t>
            </a:r>
            <a:endParaRPr lang="de-DE" sz="2400" b="1" dirty="0">
              <a:solidFill>
                <a:srgbClr val="C00000"/>
              </a:solidFill>
            </a:endParaRPr>
          </a:p>
        </p:txBody>
      </p:sp>
    </p:spTree>
    <p:extLst>
      <p:ext uri="{BB962C8B-B14F-4D97-AF65-F5344CB8AC3E}">
        <p14:creationId xmlns:p14="http://schemas.microsoft.com/office/powerpoint/2010/main" val="466876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48544" y="1554164"/>
            <a:ext cx="8427943" cy="4525963"/>
          </a:xfrm>
        </p:spPr>
        <p:txBody>
          <a:bodyPr>
            <a:normAutofit fontScale="92500"/>
          </a:bodyPr>
          <a:lstStyle/>
          <a:p>
            <a:pPr marL="0" indent="0" algn="ctr">
              <a:buNone/>
            </a:pPr>
            <a:r>
              <a:rPr lang="de-DE" sz="4200" b="1" i="1" noProof="0" dirty="0">
                <a:solidFill>
                  <a:srgbClr val="0000FF"/>
                </a:solidFill>
              </a:rPr>
              <a:t>Nachhaltiger Wettbewerbsvorteil</a:t>
            </a:r>
          </a:p>
          <a:p>
            <a:pPr marL="0" indent="0" algn="ctr">
              <a:buNone/>
            </a:pPr>
            <a:r>
              <a:rPr lang="de-DE" sz="4200" b="1" noProof="0" dirty="0">
                <a:solidFill>
                  <a:srgbClr val="FF0000"/>
                </a:solidFill>
              </a:rPr>
              <a:t>Nachhaltige, gesunde Beziehungen</a:t>
            </a:r>
          </a:p>
          <a:p>
            <a:pPr marL="457200" lvl="1" indent="0">
              <a:buNone/>
            </a:pPr>
            <a:r>
              <a:rPr lang="de-DE" sz="4000" i="1" noProof="0" dirty="0">
                <a:solidFill>
                  <a:schemeClr val="tx1"/>
                </a:solidFill>
              </a:rPr>
              <a:t>Nachhaltig, </a:t>
            </a:r>
            <a:r>
              <a:rPr lang="de-DE" sz="4000" i="0" noProof="0" dirty="0">
                <a:solidFill>
                  <a:schemeClr val="tx1"/>
                </a:solidFill>
              </a:rPr>
              <a:t>d. h.</a:t>
            </a:r>
            <a:r>
              <a:rPr lang="de-DE" sz="4000" noProof="0" dirty="0">
                <a:solidFill>
                  <a:srgbClr val="FF0000"/>
                </a:solidFill>
              </a:rPr>
              <a:t> </a:t>
            </a:r>
          </a:p>
          <a:p>
            <a:pPr marL="857250" lvl="2" indent="0">
              <a:buNone/>
            </a:pPr>
            <a:r>
              <a:rPr lang="de-DE" sz="3600" noProof="0" dirty="0"/>
              <a:t>die dauerhaft sind</a:t>
            </a:r>
          </a:p>
          <a:p>
            <a:pPr marL="857250" lvl="2" indent="0">
              <a:buNone/>
            </a:pPr>
            <a:r>
              <a:rPr lang="de-DE" sz="2200" noProof="0" dirty="0" smtClean="0"/>
              <a:t>und zwar nicht nur </a:t>
            </a:r>
            <a:r>
              <a:rPr lang="de-DE" sz="3600" u="sng" noProof="0" dirty="0"/>
              <a:t>im zeitlichen Sinne</a:t>
            </a:r>
            <a:r>
              <a:rPr lang="de-DE" sz="3600" u="none" noProof="0" dirty="0"/>
              <a:t>,</a:t>
            </a:r>
          </a:p>
          <a:p>
            <a:pPr marL="857250" lvl="2" indent="0">
              <a:buNone/>
            </a:pPr>
            <a:r>
              <a:rPr lang="de-DE" sz="3600" noProof="0" dirty="0"/>
              <a:t>sondern auch </a:t>
            </a:r>
            <a:r>
              <a:rPr lang="de-DE" sz="3600" u="sng" noProof="0" dirty="0" smtClean="0"/>
              <a:t>im Sinne der Qualität</a:t>
            </a:r>
            <a:endParaRPr lang="de-DE" sz="3600" u="sng" noProof="0" dirty="0"/>
          </a:p>
        </p:txBody>
      </p:sp>
    </p:spTree>
    <p:extLst>
      <p:ext uri="{BB962C8B-B14F-4D97-AF65-F5344CB8AC3E}">
        <p14:creationId xmlns:p14="http://schemas.microsoft.com/office/powerpoint/2010/main" val="126670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Fennec fox ear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93" y="0"/>
            <a:ext cx="9783167" cy="6858000"/>
          </a:xfrm>
          <a:prstGeom prst="rect">
            <a:avLst/>
          </a:prstGeom>
        </p:spPr>
      </p:pic>
    </p:spTree>
    <p:extLst>
      <p:ext uri="{BB962C8B-B14F-4D97-AF65-F5344CB8AC3E}">
        <p14:creationId xmlns:p14="http://schemas.microsoft.com/office/powerpoint/2010/main" val="787421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renc3a9-laennec-and-the-stethoscop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453" y="710993"/>
            <a:ext cx="7620000" cy="5575300"/>
          </a:xfrm>
          <a:prstGeom prst="rect">
            <a:avLst/>
          </a:prstGeom>
        </p:spPr>
      </p:pic>
    </p:spTree>
    <p:extLst>
      <p:ext uri="{BB962C8B-B14F-4D97-AF65-F5344CB8AC3E}">
        <p14:creationId xmlns:p14="http://schemas.microsoft.com/office/powerpoint/2010/main" val="1391354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gn="ctr">
              <a:buNone/>
            </a:pPr>
            <a:r>
              <a:rPr lang="de-DE" sz="6000" noProof="0" dirty="0"/>
              <a:t>„Höre, mein Sohn, auf die Weisung des Meisters“</a:t>
            </a:r>
          </a:p>
          <a:p>
            <a:pPr marL="0" indent="0" algn="r">
              <a:buNone/>
            </a:pPr>
            <a:endParaRPr lang="de-DE" sz="4000" i="1" noProof="0" dirty="0">
              <a:solidFill>
                <a:srgbClr val="FF0000"/>
              </a:solidFill>
            </a:endParaRPr>
          </a:p>
          <a:p>
            <a:pPr marL="0" indent="0" algn="r">
              <a:buNone/>
            </a:pPr>
            <a:r>
              <a:rPr lang="de-DE" sz="4000" i="1" noProof="0" dirty="0">
                <a:solidFill>
                  <a:srgbClr val="FF0000"/>
                </a:solidFill>
              </a:rPr>
              <a:t>RB, Prolog</a:t>
            </a:r>
          </a:p>
        </p:txBody>
      </p:sp>
    </p:spTree>
    <p:extLst>
      <p:ext uri="{BB962C8B-B14F-4D97-AF65-F5344CB8AC3E}">
        <p14:creationId xmlns:p14="http://schemas.microsoft.com/office/powerpoint/2010/main" val="546254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Aventino Santa Prisca Orfeo 16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0"/>
            <a:ext cx="9133725" cy="5296988"/>
          </a:xfrm>
          <a:prstGeom prst="rect">
            <a:avLst/>
          </a:prstGeom>
        </p:spPr>
      </p:pic>
      <p:sp>
        <p:nvSpPr>
          <p:cNvPr id="7" name="Rettangolo 6"/>
          <p:cNvSpPr/>
          <p:nvPr/>
        </p:nvSpPr>
        <p:spPr>
          <a:xfrm>
            <a:off x="515779" y="5452750"/>
            <a:ext cx="8889418" cy="1077218"/>
          </a:xfrm>
          <a:prstGeom prst="rect">
            <a:avLst/>
          </a:prstGeom>
        </p:spPr>
        <p:txBody>
          <a:bodyPr wrap="square">
            <a:spAutoFit/>
          </a:bodyPr>
          <a:lstStyle/>
          <a:p>
            <a:r>
              <a:rPr lang="de-DE" sz="3200" dirty="0">
                <a:solidFill>
                  <a:srgbClr val="FF0000"/>
                </a:solidFill>
                <a:latin typeface="Arial Narrow"/>
              </a:rPr>
              <a:t>Hören wir mit aufgeschrecktem Ohr, wozu uns die Stimme Gottes täglich mahnt und aufruft. </a:t>
            </a:r>
            <a:r>
              <a:rPr lang="de-DE" dirty="0">
                <a:latin typeface="Arial Narrow"/>
              </a:rPr>
              <a:t>(RB, Prolog)</a:t>
            </a:r>
            <a:endParaRPr lang="de-DE" dirty="0">
              <a:latin typeface="Arial Narrow"/>
              <a:cs typeface="Arial Narrow"/>
            </a:endParaRPr>
          </a:p>
        </p:txBody>
      </p:sp>
    </p:spTree>
    <p:extLst>
      <p:ext uri="{BB962C8B-B14F-4D97-AF65-F5344CB8AC3E}">
        <p14:creationId xmlns:p14="http://schemas.microsoft.com/office/powerpoint/2010/main" val="404588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38936" y="1590109"/>
            <a:ext cx="7032464" cy="4525963"/>
          </a:xfrm>
        </p:spPr>
        <p:txBody>
          <a:bodyPr/>
          <a:lstStyle/>
          <a:p>
            <a:pPr marL="0" indent="0">
              <a:buNone/>
            </a:pPr>
            <a:r>
              <a:rPr lang="de-DE" noProof="0" dirty="0" smtClean="0"/>
              <a:t>Das Gut des Gehorsams sollen alle nicht nur dem Abt erweisen. Die Brüder müssen ebenso einander gehorchen. </a:t>
            </a:r>
          </a:p>
          <a:p>
            <a:pPr marL="0" indent="0">
              <a:buNone/>
            </a:pPr>
            <a:endParaRPr lang="de-DE" noProof="0" dirty="0"/>
          </a:p>
          <a:p>
            <a:pPr marL="0" indent="0" algn="r">
              <a:buNone/>
            </a:pPr>
            <a:r>
              <a:rPr lang="de-DE" noProof="0" dirty="0"/>
              <a:t>RB 68</a:t>
            </a:r>
          </a:p>
          <a:p>
            <a:pPr marL="0" indent="0">
              <a:buNone/>
            </a:pPr>
            <a:endParaRPr lang="de-DE" noProof="0" dirty="0"/>
          </a:p>
        </p:txBody>
      </p:sp>
    </p:spTree>
    <p:extLst>
      <p:ext uri="{BB962C8B-B14F-4D97-AF65-F5344CB8AC3E}">
        <p14:creationId xmlns:p14="http://schemas.microsoft.com/office/powerpoint/2010/main" val="9917100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buNone/>
            </a:pPr>
            <a:r>
              <a:rPr lang="de-DE" noProof="0" dirty="0" smtClean="0"/>
              <a:t>Sie sollen einander in gegenseitiger Achtung zuvorkommen; ihre körperlichen und charakterlichen Schwächen sollen sie mit unerschöpflicher Geduld ertragen; keiner achte auf das eigene Wohl, sondern mehr auf das des anderen. </a:t>
            </a:r>
          </a:p>
          <a:p>
            <a:endParaRPr lang="de-DE" noProof="0" dirty="0"/>
          </a:p>
          <a:p>
            <a:pPr marL="0" indent="0" algn="r">
              <a:buNone/>
            </a:pPr>
            <a:r>
              <a:rPr lang="de-DE" noProof="0" dirty="0" smtClean="0"/>
              <a:t>RB 72</a:t>
            </a:r>
            <a:endParaRPr lang="de-DE" noProof="0" dirty="0"/>
          </a:p>
          <a:p>
            <a:endParaRPr lang="de-DE" noProof="0" dirty="0"/>
          </a:p>
        </p:txBody>
      </p:sp>
    </p:spTree>
    <p:extLst>
      <p:ext uri="{BB962C8B-B14F-4D97-AF65-F5344CB8AC3E}">
        <p14:creationId xmlns:p14="http://schemas.microsoft.com/office/powerpoint/2010/main" val="1049452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buNone/>
            </a:pPr>
            <a:r>
              <a:rPr lang="de-DE" noProof="0" dirty="0" smtClean="0"/>
              <a:t>Was sie aber beim Essen und Trinken brauchen, sollen die Brüder einander so reichen, dass keiner um etwas bitten muss. </a:t>
            </a:r>
          </a:p>
          <a:p>
            <a:pPr marL="0" indent="0">
              <a:buNone/>
            </a:pPr>
            <a:endParaRPr lang="de-DE" noProof="0" dirty="0"/>
          </a:p>
          <a:p>
            <a:pPr marL="0" indent="0" algn="r">
              <a:buNone/>
            </a:pPr>
            <a:r>
              <a:rPr lang="de-DE" noProof="0" dirty="0" smtClean="0"/>
              <a:t>RB 38</a:t>
            </a:r>
            <a:endParaRPr lang="de-DE" noProof="0" dirty="0"/>
          </a:p>
          <a:p>
            <a:pPr marL="0" indent="0">
              <a:buNone/>
            </a:pPr>
            <a:endParaRPr lang="de-DE" noProof="0" dirty="0"/>
          </a:p>
        </p:txBody>
      </p:sp>
    </p:spTree>
    <p:extLst>
      <p:ext uri="{BB962C8B-B14F-4D97-AF65-F5344CB8AC3E}">
        <p14:creationId xmlns:p14="http://schemas.microsoft.com/office/powerpoint/2010/main" val="871042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buNone/>
            </a:pPr>
            <a:r>
              <a:rPr lang="de-DE" noProof="0" dirty="0" smtClean="0"/>
              <a:t>In größeren Gemeinschaften gebe man ihm Helfer. Mit ihrer Unterstützung kann er das ihm anvertraute Amt mit innerer Ruhe verwalten. Zur bestimmten Stunde werde gegeben, was zu geben ist, und erbeten, was zu erbitten ist; denn niemand soll verwirrt und traurig werden im Hause Gottes. </a:t>
            </a:r>
          </a:p>
          <a:p>
            <a:pPr marL="0" indent="0" algn="r">
              <a:buNone/>
            </a:pPr>
            <a:endParaRPr lang="de-DE" noProof="0" dirty="0" smtClean="0"/>
          </a:p>
          <a:p>
            <a:pPr marL="0" indent="0" algn="r">
              <a:buNone/>
            </a:pPr>
            <a:r>
              <a:rPr lang="de-DE" noProof="0" dirty="0" smtClean="0"/>
              <a:t>RB 31</a:t>
            </a:r>
            <a:endParaRPr lang="de-DE" noProof="0" dirty="0"/>
          </a:p>
          <a:p>
            <a:pPr marL="0" indent="0">
              <a:buNone/>
            </a:pPr>
            <a:endParaRPr lang="de-DE" noProof="0" dirty="0"/>
          </a:p>
        </p:txBody>
      </p:sp>
    </p:spTree>
    <p:extLst>
      <p:ext uri="{BB962C8B-B14F-4D97-AF65-F5344CB8AC3E}">
        <p14:creationId xmlns:p14="http://schemas.microsoft.com/office/powerpoint/2010/main" val="207141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85800" y="1358153"/>
            <a:ext cx="8686800" cy="5383215"/>
          </a:xfrm>
        </p:spPr>
        <p:txBody>
          <a:bodyPr>
            <a:normAutofit fontScale="85000" lnSpcReduction="10000"/>
          </a:bodyPr>
          <a:lstStyle/>
          <a:p>
            <a:pPr marL="0" indent="0">
              <a:buNone/>
            </a:pPr>
            <a:r>
              <a:rPr lang="de-DE" noProof="0" dirty="0" smtClean="0"/>
              <a:t>Man halte sich an das Wort der Schrift „Jedem wurde soviel zugeteilt, wie er nötig hatte.“ (Apg 4,35). Damit sagen wir nicht, dass jemand wegen seines Ansehens bevorzugt werden soll, was ferne sei. Wohl aber nehme man Rücksicht auf Schwächen. Wer weniger braucht danke Gott und sei nicht traurig. Wer mehr braucht, werde demütig wegen seiner Schwäche und nicht überheblich wegen der ihm erwiesenen Barmherzigkeit. So werden alle Glieder der Gemeinschaft zufrieden sein. Vor allem darf niemals das Laster des Murrens aufkommen, in keinem Wort und in keiner Andeutung, was auch immer als Anlass vorliegen mag. </a:t>
            </a:r>
          </a:p>
          <a:p>
            <a:pPr marL="0" indent="0" algn="r">
              <a:buNone/>
            </a:pPr>
            <a:r>
              <a:rPr lang="de-DE" noProof="0" dirty="0" smtClean="0"/>
              <a:t>RB 34</a:t>
            </a:r>
            <a:endParaRPr lang="de-DE" noProof="0" dirty="0"/>
          </a:p>
        </p:txBody>
      </p:sp>
    </p:spTree>
    <p:extLst>
      <p:ext uri="{BB962C8B-B14F-4D97-AF65-F5344CB8AC3E}">
        <p14:creationId xmlns:p14="http://schemas.microsoft.com/office/powerpoint/2010/main" val="353055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117474"/>
            <a:ext cx="9849544" cy="6740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CH" sz="2400" dirty="0">
              <a:solidFill>
                <a:srgbClr val="000000"/>
              </a:solidFill>
              <a:latin typeface="Arial" charset="0"/>
            </a:endParaRPr>
          </a:p>
        </p:txBody>
      </p:sp>
      <p:pic>
        <p:nvPicPr>
          <p:cNvPr id="10243" name="Picture 3" descr="~AUT0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6450" y="71438"/>
            <a:ext cx="5749925"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217388"/>
      </p:ext>
    </p:extLst>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Witness.jpg"/>
          <p:cNvPicPr>
            <a:picLocks noChangeAspect="1"/>
          </p:cNvPicPr>
          <p:nvPr/>
        </p:nvPicPr>
        <p:blipFill>
          <a:blip r:embed="rId2" cstate="print"/>
          <a:stretch>
            <a:fillRect/>
          </a:stretch>
        </p:blipFill>
        <p:spPr>
          <a:xfrm>
            <a:off x="635946" y="1007820"/>
            <a:ext cx="8557107" cy="4790591"/>
          </a:xfrm>
          <a:prstGeom prst="rect">
            <a:avLst/>
          </a:prstGeom>
        </p:spPr>
      </p:pic>
    </p:spTree>
    <p:extLst>
      <p:ext uri="{BB962C8B-B14F-4D97-AF65-F5344CB8AC3E}">
        <p14:creationId xmlns:p14="http://schemas.microsoft.com/office/powerpoint/2010/main" val="3115811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Quality relations.jpg"/>
          <p:cNvPicPr>
            <a:picLocks noChangeAspect="1"/>
          </p:cNvPicPr>
          <p:nvPr/>
        </p:nvPicPr>
        <p:blipFill>
          <a:blip r:embed="rId2" cstate="print"/>
          <a:stretch>
            <a:fillRect/>
          </a:stretch>
        </p:blipFill>
        <p:spPr>
          <a:xfrm>
            <a:off x="2215623" y="731214"/>
            <a:ext cx="5616045" cy="5610851"/>
          </a:xfrm>
          <a:prstGeom prst="rect">
            <a:avLst/>
          </a:prstGeom>
        </p:spPr>
      </p:pic>
    </p:spTree>
    <p:extLst>
      <p:ext uri="{BB962C8B-B14F-4D97-AF65-F5344CB8AC3E}">
        <p14:creationId xmlns:p14="http://schemas.microsoft.com/office/powerpoint/2010/main" val="11795423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381000" y="0"/>
            <a:ext cx="9144000" cy="6858000"/>
          </a:xfrm>
          <a:prstGeom prst="rect">
            <a:avLst/>
          </a:prstGeom>
        </p:spPr>
      </p:pic>
    </p:spTree>
    <p:extLst>
      <p:ext uri="{BB962C8B-B14F-4D97-AF65-F5344CB8AC3E}">
        <p14:creationId xmlns:p14="http://schemas.microsoft.com/office/powerpoint/2010/main" val="11472856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338322" y="0"/>
            <a:ext cx="11481656" cy="6858000"/>
          </a:xfrm>
          <a:prstGeom prst="rect">
            <a:avLst/>
          </a:prstGeom>
        </p:spPr>
      </p:pic>
    </p:spTree>
    <p:extLst>
      <p:ext uri="{BB962C8B-B14F-4D97-AF65-F5344CB8AC3E}">
        <p14:creationId xmlns:p14="http://schemas.microsoft.com/office/powerpoint/2010/main" val="1738161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381000" y="635000"/>
            <a:ext cx="9144000" cy="5588000"/>
          </a:xfrm>
          <a:prstGeom prst="rect">
            <a:avLst/>
          </a:prstGeom>
        </p:spPr>
      </p:pic>
    </p:spTree>
    <p:extLst>
      <p:ext uri="{BB962C8B-B14F-4D97-AF65-F5344CB8AC3E}">
        <p14:creationId xmlns:p14="http://schemas.microsoft.com/office/powerpoint/2010/main" val="750357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53524" y="1149322"/>
            <a:ext cx="6970178" cy="3785652"/>
          </a:xfrm>
          <a:prstGeom prst="rect">
            <a:avLst/>
          </a:prstGeom>
          <a:noFill/>
        </p:spPr>
        <p:txBody>
          <a:bodyPr wrap="none" rtlCol="0">
            <a:spAutoFit/>
          </a:bodyPr>
          <a:lstStyle/>
          <a:p>
            <a:pPr algn="r"/>
            <a:r>
              <a:rPr lang="de-DE" sz="8000" dirty="0"/>
              <a:t>Amatores Dei, </a:t>
            </a:r>
          </a:p>
          <a:p>
            <a:pPr algn="r"/>
            <a:r>
              <a:rPr lang="de-DE" sz="8000" dirty="0"/>
              <a:t>fratrum</a:t>
            </a:r>
            <a:r>
              <a:rPr lang="de-DE" dirty="0" smtClean="0"/>
              <a:t> </a:t>
            </a:r>
          </a:p>
          <a:p>
            <a:pPr algn="r"/>
            <a:r>
              <a:rPr lang="de-DE" sz="8000" dirty="0"/>
              <a:t>et </a:t>
            </a:r>
            <a:r>
              <a:rPr lang="de-DE" sz="8000" dirty="0">
                <a:solidFill>
                  <a:srgbClr val="FF0000"/>
                </a:solidFill>
              </a:rPr>
              <a:t>loci</a:t>
            </a:r>
          </a:p>
        </p:txBody>
      </p:sp>
    </p:spTree>
    <p:extLst>
      <p:ext uri="{BB962C8B-B14F-4D97-AF65-F5344CB8AC3E}">
        <p14:creationId xmlns:p14="http://schemas.microsoft.com/office/powerpoint/2010/main" val="12288969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056" y="-141099"/>
            <a:ext cx="9238944" cy="7716352"/>
          </a:xfrm>
          <a:prstGeom prst="rect">
            <a:avLst/>
          </a:prstGeom>
        </p:spPr>
      </p:pic>
      <p:sp>
        <p:nvSpPr>
          <p:cNvPr id="3" name="CasellaDiTesto 2"/>
          <p:cNvSpPr txBox="1"/>
          <p:nvPr/>
        </p:nvSpPr>
        <p:spPr>
          <a:xfrm>
            <a:off x="1180605" y="740770"/>
            <a:ext cx="4021537" cy="523220"/>
          </a:xfrm>
          <a:prstGeom prst="rect">
            <a:avLst/>
          </a:prstGeom>
          <a:noFill/>
        </p:spPr>
        <p:txBody>
          <a:bodyPr wrap="square" rtlCol="0">
            <a:spAutoFit/>
          </a:bodyPr>
          <a:lstStyle/>
          <a:p>
            <a:r>
              <a:rPr lang="de-DE" sz="2800" b="1" dirty="0"/>
              <a:t>Gewinnmaximierung</a:t>
            </a:r>
          </a:p>
        </p:txBody>
      </p:sp>
    </p:spTree>
    <p:extLst>
      <p:ext uri="{BB962C8B-B14F-4D97-AF65-F5344CB8AC3E}">
        <p14:creationId xmlns:p14="http://schemas.microsoft.com/office/powerpoint/2010/main" val="17211583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92560" y="1124744"/>
            <a:ext cx="8064896" cy="5016758"/>
          </a:xfrm>
          <a:prstGeom prst="rect">
            <a:avLst/>
          </a:prstGeom>
        </p:spPr>
        <p:txBody>
          <a:bodyPr wrap="square">
            <a:spAutoFit/>
          </a:bodyPr>
          <a:lstStyle/>
          <a:p>
            <a:r>
              <a:rPr lang="de-DE" sz="4000" i="1" dirty="0"/>
              <a:t>Nachhaltiger Wettbewerbsvorteil</a:t>
            </a:r>
          </a:p>
          <a:p>
            <a:r>
              <a:rPr lang="de-DE" sz="4000" dirty="0">
                <a:solidFill>
                  <a:srgbClr val="FF0000"/>
                </a:solidFill>
              </a:rPr>
              <a:t>Nachhaltige, gesunde Beziehungen</a:t>
            </a:r>
          </a:p>
          <a:p>
            <a:pPr lvl="1"/>
            <a:r>
              <a:rPr lang="de-DE" sz="4000" dirty="0"/>
              <a:t>die dauerhaft sind</a:t>
            </a:r>
          </a:p>
          <a:p>
            <a:pPr lvl="1"/>
            <a:r>
              <a:rPr lang="de-DE" sz="4000" dirty="0" smtClean="0"/>
              <a:t>und zwar nicht nur </a:t>
            </a:r>
            <a:r>
              <a:rPr lang="de-DE" sz="4000" u="none" dirty="0"/>
              <a:t>im zeitlichen Sinne,</a:t>
            </a:r>
          </a:p>
          <a:p>
            <a:pPr lvl="1"/>
            <a:r>
              <a:rPr lang="de-DE" sz="4000" dirty="0"/>
              <a:t>sondern auch </a:t>
            </a:r>
            <a:r>
              <a:rPr lang="de-DE" sz="4000" dirty="0" smtClean="0"/>
              <a:t>im Sinne der Qualität</a:t>
            </a:r>
            <a:endParaRPr lang="de-DE" sz="4000" dirty="0"/>
          </a:p>
        </p:txBody>
      </p:sp>
    </p:spTree>
    <p:extLst>
      <p:ext uri="{BB962C8B-B14F-4D97-AF65-F5344CB8AC3E}">
        <p14:creationId xmlns:p14="http://schemas.microsoft.com/office/powerpoint/2010/main" val="904470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243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0"/>
            <a:ext cx="4091796" cy="3856706"/>
          </a:xfrm>
          <a:prstGeom prst="rect">
            <a:avLst/>
          </a:prstGeom>
        </p:spPr>
      </p:pic>
      <p:pic>
        <p:nvPicPr>
          <p:cNvPr id="3" name="Immagine 2" descr="DSCN243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2796" y="0"/>
            <a:ext cx="5142274" cy="3856706"/>
          </a:xfrm>
          <a:prstGeom prst="rect">
            <a:avLst/>
          </a:prstGeom>
        </p:spPr>
      </p:pic>
      <p:pic>
        <p:nvPicPr>
          <p:cNvPr id="4" name="Immagine 3" descr="DSCN244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507" y="3856706"/>
            <a:ext cx="3974502" cy="2980876"/>
          </a:xfrm>
          <a:prstGeom prst="rect">
            <a:avLst/>
          </a:prstGeom>
        </p:spPr>
      </p:pic>
    </p:spTree>
    <p:extLst>
      <p:ext uri="{BB962C8B-B14F-4D97-AF65-F5344CB8AC3E}">
        <p14:creationId xmlns:p14="http://schemas.microsoft.com/office/powerpoint/2010/main" val="1539650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SCN244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500231"/>
            <a:ext cx="9144000" cy="7358231"/>
          </a:xfrm>
          <a:prstGeom prst="rect">
            <a:avLst/>
          </a:prstGeom>
        </p:spPr>
      </p:pic>
    </p:spTree>
    <p:extLst>
      <p:ext uri="{BB962C8B-B14F-4D97-AF65-F5344CB8AC3E}">
        <p14:creationId xmlns:p14="http://schemas.microsoft.com/office/powerpoint/2010/main" val="1867188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de-DE" noProof="0" dirty="0" smtClean="0"/>
          </a:p>
        </p:txBody>
      </p:sp>
      <p:sp>
        <p:nvSpPr>
          <p:cNvPr id="44035" name="Rectangle 3"/>
          <p:cNvSpPr>
            <a:spLocks noChangeArrowheads="1"/>
          </p:cNvSpPr>
          <p:nvPr/>
        </p:nvSpPr>
        <p:spPr bwMode="auto">
          <a:xfrm>
            <a:off x="450850" y="2205038"/>
            <a:ext cx="9004300" cy="2736850"/>
          </a:xfrm>
          <a:prstGeom prst="rect">
            <a:avLst/>
          </a:prstGeom>
          <a:solidFill>
            <a:schemeClr val="accent2"/>
          </a:solidFill>
          <a:ln w="12700">
            <a:noFill/>
            <a:miter lim="800000"/>
            <a:headEnd/>
            <a:tailEnd/>
          </a:ln>
        </p:spPr>
        <p:txBody>
          <a:bodyPr anchor="ctr"/>
          <a:lstStyle/>
          <a:p>
            <a:pPr algn="ctr" eaLnBrk="0" hangingPunct="0">
              <a:lnSpc>
                <a:spcPct val="110000"/>
              </a:lnSpc>
              <a:spcBef>
                <a:spcPct val="20000"/>
              </a:spcBef>
            </a:pPr>
            <a:r>
              <a:rPr lang="de-DE" sz="3200" b="1" dirty="0" smtClean="0">
                <a:solidFill>
                  <a:srgbClr val="246237"/>
                </a:solidFill>
                <a:latin typeface="Arial" charset="0"/>
              </a:rPr>
              <a:t>Wozu erarbeiten wir eine Strategie?</a:t>
            </a:r>
            <a:r>
              <a:rPr dirty="0"/>
              <a:t/>
            </a:r>
            <a:br>
              <a:rPr dirty="0"/>
            </a:br>
            <a:r>
              <a:rPr lang="de-DE" sz="3200" b="1" dirty="0" smtClean="0">
                <a:solidFill>
                  <a:srgbClr val="246237"/>
                </a:solidFill>
                <a:latin typeface="Arial" charset="0"/>
              </a:rPr>
              <a:t>(1) Zielrichtung festlegen und </a:t>
            </a:r>
            <a:br>
              <a:rPr lang="de-DE" sz="3200" b="1" dirty="0" smtClean="0">
                <a:solidFill>
                  <a:srgbClr val="246237"/>
                </a:solidFill>
                <a:latin typeface="Arial" charset="0"/>
              </a:rPr>
            </a:br>
            <a:r>
              <a:rPr lang="de-DE" sz="3200" b="1" dirty="0" smtClean="0">
                <a:solidFill>
                  <a:srgbClr val="246237"/>
                </a:solidFill>
                <a:latin typeface="Arial" charset="0"/>
              </a:rPr>
              <a:t>über Prioritäten austauschen!</a:t>
            </a:r>
            <a:r>
              <a:rPr dirty="0"/>
              <a:t/>
            </a:r>
            <a:br>
              <a:rPr dirty="0"/>
            </a:br>
            <a:r>
              <a:rPr lang="de-DE" sz="3200" b="1" dirty="0" smtClean="0">
                <a:solidFill>
                  <a:srgbClr val="246237"/>
                </a:solidFill>
                <a:latin typeface="Arial" charset="0"/>
              </a:rPr>
              <a:t>(2) Wirtschaftlicher Umgang mit </a:t>
            </a:r>
            <a:r>
              <a:rPr dirty="0"/>
              <a:t/>
            </a:r>
            <a:br>
              <a:rPr dirty="0"/>
            </a:br>
            <a:r>
              <a:rPr lang="de-DE" sz="3200" b="1" dirty="0" smtClean="0">
                <a:solidFill>
                  <a:srgbClr val="246237"/>
                </a:solidFill>
                <a:latin typeface="Arial" charset="0"/>
              </a:rPr>
              <a:t>unseren begrenzten Mitteln</a:t>
            </a:r>
          </a:p>
        </p:txBody>
      </p:sp>
    </p:spTree>
    <p:extLst>
      <p:ext uri="{BB962C8B-B14F-4D97-AF65-F5344CB8AC3E}">
        <p14:creationId xmlns:p14="http://schemas.microsoft.com/office/powerpoint/2010/main" val="223585731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052" y="4623658"/>
            <a:ext cx="2466975" cy="1847850"/>
          </a:xfrm>
          <a:prstGeom prst="rect">
            <a:avLst/>
          </a:prstGeom>
        </p:spPr>
      </p:pic>
      <p:sp>
        <p:nvSpPr>
          <p:cNvPr id="44034" name="Rectangle 2"/>
          <p:cNvSpPr>
            <a:spLocks noGrp="1" noChangeArrowheads="1"/>
          </p:cNvSpPr>
          <p:nvPr>
            <p:ph type="title"/>
          </p:nvPr>
        </p:nvSpPr>
        <p:spPr/>
        <p:txBody>
          <a:bodyPr/>
          <a:lstStyle/>
          <a:p>
            <a:pPr eaLnBrk="1" hangingPunct="1"/>
            <a:endParaRPr lang="de-DE" noProof="0" dirty="0" smtClean="0"/>
          </a:p>
        </p:txBody>
      </p:sp>
      <p:sp>
        <p:nvSpPr>
          <p:cNvPr id="44035" name="Rectangle 3"/>
          <p:cNvSpPr>
            <a:spLocks noChangeArrowheads="1"/>
          </p:cNvSpPr>
          <p:nvPr/>
        </p:nvSpPr>
        <p:spPr bwMode="auto">
          <a:xfrm>
            <a:off x="450850" y="2205038"/>
            <a:ext cx="9004300" cy="2736850"/>
          </a:xfrm>
          <a:prstGeom prst="rect">
            <a:avLst/>
          </a:prstGeom>
          <a:solidFill>
            <a:srgbClr val="FFC000"/>
          </a:solidFill>
          <a:ln w="12700">
            <a:noFill/>
            <a:miter lim="800000"/>
            <a:headEnd/>
            <a:tailEnd/>
          </a:ln>
        </p:spPr>
        <p:txBody>
          <a:bodyPr anchor="ctr"/>
          <a:lstStyle/>
          <a:p>
            <a:pPr algn="ctr" eaLnBrk="0" hangingPunct="0">
              <a:lnSpc>
                <a:spcPct val="110000"/>
              </a:lnSpc>
              <a:spcBef>
                <a:spcPct val="20000"/>
              </a:spcBef>
            </a:pPr>
            <a:r>
              <a:rPr lang="de-DE" sz="3600" b="1" dirty="0" smtClean="0">
                <a:solidFill>
                  <a:srgbClr val="246237"/>
                </a:solidFill>
                <a:latin typeface="Arial" charset="0"/>
              </a:rPr>
              <a:t>Management der Interessengruppen</a:t>
            </a:r>
            <a:r>
              <a:rPr dirty="0"/>
              <a:t/>
            </a:r>
            <a:br>
              <a:rPr dirty="0"/>
            </a:br>
            <a:r>
              <a:rPr lang="de-DE" sz="3600" b="1" dirty="0" smtClean="0">
                <a:solidFill>
                  <a:srgbClr val="246237"/>
                </a:solidFill>
                <a:latin typeface="Arial" charset="0"/>
              </a:rPr>
              <a:t>aus Sicht der Schule</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1664" y="4509120"/>
            <a:ext cx="3312368" cy="2224364"/>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038" y="619668"/>
            <a:ext cx="3763925" cy="1831777"/>
          </a:xfrm>
          <a:prstGeom prst="rect">
            <a:avLst/>
          </a:prstGeom>
        </p:spPr>
      </p:pic>
    </p:spTree>
    <p:extLst>
      <p:ext uri="{BB962C8B-B14F-4D97-AF65-F5344CB8AC3E}">
        <p14:creationId xmlns:p14="http://schemas.microsoft.com/office/powerpoint/2010/main" val="102750032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a:off x="2936776" y="4466032"/>
            <a:ext cx="4121642" cy="2347344"/>
            <a:chOff x="2936776" y="4302814"/>
            <a:chExt cx="4121642" cy="2347344"/>
          </a:xfrm>
        </p:grpSpPr>
        <p:pic>
          <p:nvPicPr>
            <p:cNvPr id="5125" name="Picture 5" descr="Bildergebnis für Verhandlu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7117" y="4302814"/>
              <a:ext cx="2619375" cy="15406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2936776" y="5819161"/>
              <a:ext cx="4121642" cy="830997"/>
            </a:xfrm>
            <a:prstGeom prst="rect">
              <a:avLst/>
            </a:prstGeom>
            <a:noFill/>
          </p:spPr>
          <p:txBody>
            <a:bodyPr wrap="none" rtlCol="0">
              <a:spAutoFit/>
            </a:bodyPr>
            <a:lstStyle/>
            <a:p>
              <a:pPr algn="ctr"/>
              <a:r>
                <a:rPr lang="de-DE" sz="2400" dirty="0" smtClean="0">
                  <a:solidFill>
                    <a:srgbClr val="000000"/>
                  </a:solidFill>
                </a:rPr>
                <a:t>Das </a:t>
              </a:r>
              <a:r>
                <a:rPr lang="de-DE" sz="2400" b="1" dirty="0" smtClean="0">
                  <a:solidFill>
                    <a:srgbClr val="000000"/>
                  </a:solidFill>
                </a:rPr>
                <a:t>Leistungsversprechen</a:t>
              </a:r>
              <a:r>
                <a:rPr lang="de-DE" dirty="0" smtClean="0"/>
                <a:t> </a:t>
              </a:r>
              <a:r>
                <a:rPr lang="de-DE" sz="2400" dirty="0" smtClean="0">
                  <a:solidFill>
                    <a:srgbClr val="000000"/>
                  </a:solidFill>
                </a:rPr>
                <a:t>der</a:t>
              </a:r>
            </a:p>
            <a:p>
              <a:pPr algn="ctr"/>
              <a:r>
                <a:rPr lang="de-DE" dirty="0" smtClean="0"/>
                <a:t>Schule gegenüber der Interessengruppe</a:t>
              </a:r>
              <a:endParaRPr lang="de-DE" sz="2400" dirty="0">
                <a:solidFill>
                  <a:srgbClr val="000000"/>
                </a:solidFill>
              </a:endParaRPr>
            </a:p>
          </p:txBody>
        </p:sp>
      </p:grpSp>
      <p:sp>
        <p:nvSpPr>
          <p:cNvPr id="2" name="Titel 1"/>
          <p:cNvSpPr>
            <a:spLocks noGrp="1"/>
          </p:cNvSpPr>
          <p:nvPr>
            <p:ph type="title"/>
          </p:nvPr>
        </p:nvSpPr>
        <p:spPr>
          <a:xfrm>
            <a:off x="193677" y="190500"/>
            <a:ext cx="9361489" cy="646113"/>
          </a:xfrm>
        </p:spPr>
        <p:txBody>
          <a:bodyPr/>
          <a:lstStyle/>
          <a:p>
            <a:pPr algn="ctr"/>
            <a:r>
              <a:rPr lang="de-DE" noProof="0" dirty="0" smtClean="0"/>
              <a:t>Es ist wie bei Verhandlungen: </a:t>
            </a:r>
            <a:br>
              <a:rPr lang="de-DE" noProof="0" dirty="0" smtClean="0"/>
            </a:br>
            <a:r>
              <a:rPr lang="de-DE" noProof="0" dirty="0" smtClean="0"/>
              <a:t>„Gesunde“ Beziehungen aufbauen</a:t>
            </a:r>
            <a:endParaRPr lang="de-DE" noProof="0" dirty="0"/>
          </a:p>
        </p:txBody>
      </p:sp>
      <p:sp>
        <p:nvSpPr>
          <p:cNvPr id="3" name="Textfeld 2"/>
          <p:cNvSpPr txBox="1"/>
          <p:nvPr/>
        </p:nvSpPr>
        <p:spPr>
          <a:xfrm>
            <a:off x="6324525" y="3082315"/>
            <a:ext cx="3576620" cy="1138773"/>
          </a:xfrm>
          <a:prstGeom prst="rect">
            <a:avLst/>
          </a:prstGeom>
          <a:noFill/>
        </p:spPr>
        <p:txBody>
          <a:bodyPr wrap="none" rtlCol="0">
            <a:spAutoFit/>
          </a:bodyPr>
          <a:lstStyle/>
          <a:p>
            <a:r>
              <a:rPr lang="de-DE" sz="3400" dirty="0" smtClean="0">
                <a:solidFill>
                  <a:srgbClr val="000000"/>
                </a:solidFill>
              </a:rPr>
              <a:t>Die</a:t>
            </a:r>
          </a:p>
          <a:p>
            <a:r>
              <a:rPr lang="de-DE" sz="3400" dirty="0" smtClean="0">
                <a:solidFill>
                  <a:srgbClr val="000000"/>
                </a:solidFill>
              </a:rPr>
              <a:t>Interessengruppe</a:t>
            </a:r>
          </a:p>
        </p:txBody>
      </p:sp>
      <p:grpSp>
        <p:nvGrpSpPr>
          <p:cNvPr id="18" name="Gruppieren 17"/>
          <p:cNvGrpSpPr/>
          <p:nvPr/>
        </p:nvGrpSpPr>
        <p:grpSpPr>
          <a:xfrm>
            <a:off x="3629978" y="3830352"/>
            <a:ext cx="2622829" cy="822784"/>
            <a:chOff x="3629978" y="3830352"/>
            <a:chExt cx="2622829" cy="822784"/>
          </a:xfrm>
        </p:grpSpPr>
        <p:sp>
          <p:nvSpPr>
            <p:cNvPr id="5" name="Pfeil nach rechts 4"/>
            <p:cNvSpPr/>
            <p:nvPr/>
          </p:nvSpPr>
          <p:spPr bwMode="auto">
            <a:xfrm>
              <a:off x="3629978" y="3830352"/>
              <a:ext cx="2622829" cy="534752"/>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8" name="Textfeld 7"/>
            <p:cNvSpPr txBox="1"/>
            <p:nvPr/>
          </p:nvSpPr>
          <p:spPr>
            <a:xfrm>
              <a:off x="4164494" y="4191471"/>
              <a:ext cx="1519968" cy="461665"/>
            </a:xfrm>
            <a:prstGeom prst="rect">
              <a:avLst/>
            </a:prstGeom>
            <a:noFill/>
          </p:spPr>
          <p:txBody>
            <a:bodyPr wrap="none" rtlCol="0">
              <a:spAutoFit/>
            </a:bodyPr>
            <a:lstStyle/>
            <a:p>
              <a:r>
                <a:rPr lang="de-DE" sz="2400" dirty="0" smtClean="0">
                  <a:solidFill>
                    <a:srgbClr val="000000"/>
                  </a:solidFill>
                </a:rPr>
                <a:t>Absichten</a:t>
              </a:r>
              <a:endParaRPr lang="de-DE" sz="2400" dirty="0">
                <a:solidFill>
                  <a:srgbClr val="000000"/>
                </a:solidFill>
              </a:endParaRPr>
            </a:p>
          </p:txBody>
        </p:sp>
      </p:grpSp>
      <p:sp>
        <p:nvSpPr>
          <p:cNvPr id="9" name="AutoShape 2" descr="Bildergebnis für Verhandlung"/>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282" y="1085751"/>
            <a:ext cx="3152902" cy="183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287908" y="1006857"/>
            <a:ext cx="2720876" cy="2062103"/>
          </a:xfrm>
          <a:prstGeom prst="rect">
            <a:avLst/>
          </a:prstGeom>
          <a:noFill/>
        </p:spPr>
        <p:txBody>
          <a:bodyPr wrap="square" rtlCol="0">
            <a:spAutoFit/>
          </a:bodyPr>
          <a:lstStyle/>
          <a:p>
            <a:r>
              <a:rPr lang="de-DE" sz="1800" b="1" dirty="0" smtClean="0">
                <a:solidFill>
                  <a:srgbClr val="246237"/>
                </a:solidFill>
                <a:latin typeface="Arial" charset="0"/>
              </a:rPr>
              <a:t>Beziehungen zu Interessengruppen</a:t>
            </a:r>
          </a:p>
          <a:p>
            <a:r>
              <a:rPr lang="de-DE" sz="1800" b="1" dirty="0">
                <a:solidFill>
                  <a:srgbClr val="246237"/>
                </a:solidFill>
                <a:latin typeface="Arial" charset="0"/>
              </a:rPr>
              <a:t>beruhen auf Erwartungen </a:t>
            </a:r>
            <a:r>
              <a:rPr sz="1800" dirty="0"/>
              <a:t/>
            </a:r>
            <a:br>
              <a:rPr sz="1800" dirty="0"/>
            </a:br>
            <a:r>
              <a:rPr lang="de-DE" sz="1800" b="1" dirty="0">
                <a:solidFill>
                  <a:srgbClr val="246237"/>
                </a:solidFill>
                <a:latin typeface="Arial" charset="0"/>
              </a:rPr>
              <a:t>und strategischen Absichten.</a:t>
            </a:r>
          </a:p>
          <a:p>
            <a:endParaRPr lang="de-DE" dirty="0">
              <a:solidFill>
                <a:srgbClr val="000000"/>
              </a:solidFill>
            </a:endParaRPr>
          </a:p>
        </p:txBody>
      </p:sp>
      <p:grpSp>
        <p:nvGrpSpPr>
          <p:cNvPr id="19" name="Gruppieren 18"/>
          <p:cNvGrpSpPr/>
          <p:nvPr/>
        </p:nvGrpSpPr>
        <p:grpSpPr>
          <a:xfrm>
            <a:off x="1131525" y="2741336"/>
            <a:ext cx="2235013" cy="1626240"/>
            <a:chOff x="1131525" y="2741336"/>
            <a:chExt cx="2235013" cy="162624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525" y="2779540"/>
              <a:ext cx="2235013" cy="1588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1207721" y="2741336"/>
              <a:ext cx="2082621" cy="523220"/>
            </a:xfrm>
            <a:prstGeom prst="rect">
              <a:avLst/>
            </a:prstGeom>
            <a:noFill/>
          </p:spPr>
          <p:txBody>
            <a:bodyPr wrap="none" rtlCol="0">
              <a:spAutoFit/>
            </a:bodyPr>
            <a:lstStyle/>
            <a:p>
              <a:r>
                <a:rPr lang="de-DE" sz="2800" b="1" dirty="0" smtClean="0">
                  <a:solidFill>
                    <a:schemeClr val="bg1"/>
                  </a:solidFill>
                </a:rPr>
                <a:t>Die Schule</a:t>
              </a:r>
              <a:endParaRPr lang="de-DE" sz="2800" b="1" dirty="0">
                <a:solidFill>
                  <a:schemeClr val="bg1"/>
                </a:solidFill>
              </a:endParaRPr>
            </a:p>
          </p:txBody>
        </p:sp>
      </p:grpSp>
      <p:grpSp>
        <p:nvGrpSpPr>
          <p:cNvPr id="17" name="Gruppieren 16"/>
          <p:cNvGrpSpPr/>
          <p:nvPr/>
        </p:nvGrpSpPr>
        <p:grpSpPr>
          <a:xfrm>
            <a:off x="3530799" y="3000973"/>
            <a:ext cx="2722008" cy="913240"/>
            <a:chOff x="3530799" y="3000973"/>
            <a:chExt cx="2722008" cy="913240"/>
          </a:xfrm>
        </p:grpSpPr>
        <p:sp>
          <p:nvSpPr>
            <p:cNvPr id="6" name="Pfeil nach rechts 5"/>
            <p:cNvSpPr/>
            <p:nvPr/>
          </p:nvSpPr>
          <p:spPr bwMode="auto">
            <a:xfrm flipH="1">
              <a:off x="3530799" y="3000973"/>
              <a:ext cx="2622829" cy="572043"/>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sz="1600" dirty="0" smtClean="0">
                <a:solidFill>
                  <a:srgbClr val="000000"/>
                </a:solidFill>
                <a:latin typeface="Arial" charset="0"/>
              </a:endParaRPr>
            </a:p>
          </p:txBody>
        </p:sp>
        <p:sp>
          <p:nvSpPr>
            <p:cNvPr id="7" name="Textfeld 6"/>
            <p:cNvSpPr txBox="1"/>
            <p:nvPr/>
          </p:nvSpPr>
          <p:spPr>
            <a:xfrm>
              <a:off x="3887704" y="3452548"/>
              <a:ext cx="2365103" cy="461665"/>
            </a:xfrm>
            <a:prstGeom prst="rect">
              <a:avLst/>
            </a:prstGeom>
            <a:noFill/>
          </p:spPr>
          <p:txBody>
            <a:bodyPr wrap="none" rtlCol="0">
              <a:spAutoFit/>
            </a:bodyPr>
            <a:lstStyle/>
            <a:p>
              <a:r>
                <a:rPr lang="de-DE" sz="2400" dirty="0" smtClean="0">
                  <a:solidFill>
                    <a:srgbClr val="000000"/>
                  </a:solidFill>
                </a:rPr>
                <a:t>Erwartungen</a:t>
              </a:r>
              <a:endParaRPr lang="de-DE" sz="2400" dirty="0">
                <a:solidFill>
                  <a:srgbClr val="000000"/>
                </a:solidFill>
              </a:endParaRPr>
            </a:p>
          </p:txBody>
        </p:sp>
        <p:sp>
          <p:nvSpPr>
            <p:cNvPr id="16" name="Textfeld 15"/>
            <p:cNvSpPr txBox="1"/>
            <p:nvPr/>
          </p:nvSpPr>
          <p:spPr>
            <a:xfrm>
              <a:off x="3758423" y="3090446"/>
              <a:ext cx="2167581" cy="338554"/>
            </a:xfrm>
            <a:prstGeom prst="rect">
              <a:avLst/>
            </a:prstGeom>
            <a:noFill/>
          </p:spPr>
          <p:txBody>
            <a:bodyPr wrap="none" rtlCol="0">
              <a:spAutoFit/>
            </a:bodyPr>
            <a:lstStyle/>
            <a:p>
              <a:r>
                <a:rPr lang="de-DE" sz="1600" b="1" dirty="0" smtClean="0"/>
                <a:t>Zuhören &amp; verstehen</a:t>
              </a:r>
              <a:endParaRPr lang="de-DE" sz="1600" b="1" dirty="0"/>
            </a:p>
          </p:txBody>
        </p:sp>
      </p:grpSp>
    </p:spTree>
    <p:extLst>
      <p:ext uri="{BB962C8B-B14F-4D97-AF65-F5344CB8AC3E}">
        <p14:creationId xmlns:p14="http://schemas.microsoft.com/office/powerpoint/2010/main" val="145588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3677" y="190500"/>
            <a:ext cx="9361489" cy="646113"/>
          </a:xfrm>
        </p:spPr>
        <p:txBody>
          <a:bodyPr/>
          <a:lstStyle/>
          <a:p>
            <a:r>
              <a:rPr lang="de-DE" sz="2600" noProof="0" dirty="0" smtClean="0"/>
              <a:t>1. Schritt: Wer sind Ihre wichtigsten Interessengruppen?</a:t>
            </a:r>
            <a:endParaRPr lang="de-DE" sz="2600" noProof="0" dirty="0"/>
          </a:p>
        </p:txBody>
      </p:sp>
      <p:sp>
        <p:nvSpPr>
          <p:cNvPr id="9" name="AutoShape 2" descr="Bildergebnis für Verhandlung"/>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sp>
        <p:nvSpPr>
          <p:cNvPr id="4" name="Textfeld 3"/>
          <p:cNvSpPr txBox="1"/>
          <p:nvPr/>
        </p:nvSpPr>
        <p:spPr>
          <a:xfrm>
            <a:off x="1158500" y="908720"/>
            <a:ext cx="6595075" cy="707886"/>
          </a:xfrm>
          <a:prstGeom prst="rect">
            <a:avLst/>
          </a:prstGeom>
          <a:noFill/>
        </p:spPr>
        <p:txBody>
          <a:bodyPr wrap="none" rtlCol="0">
            <a:spAutoFit/>
          </a:bodyPr>
          <a:lstStyle/>
          <a:p>
            <a:pPr algn="ctr"/>
            <a:r>
              <a:rPr lang="de-DE" dirty="0" smtClean="0"/>
              <a:t>Bitte bringen Sie die fünf wichtigsten Interessengruppen </a:t>
            </a:r>
            <a:br>
              <a:rPr lang="de-DE" dirty="0" smtClean="0"/>
            </a:br>
            <a:r>
              <a:rPr lang="de-DE" dirty="0" smtClean="0"/>
              <a:t>Ihrer Schule in eine Rangfolge!</a:t>
            </a:r>
            <a:endParaRPr lang="de-DE" dirty="0"/>
          </a:p>
        </p:txBody>
      </p:sp>
      <p:pic>
        <p:nvPicPr>
          <p:cNvPr id="16" name="Grafik 15"/>
          <p:cNvPicPr>
            <a:picLocks noChangeAspect="1"/>
          </p:cNvPicPr>
          <p:nvPr/>
        </p:nvPicPr>
        <p:blipFill>
          <a:blip r:embed="rId2" cstate="print"/>
          <a:stretch>
            <a:fillRect/>
          </a:stretch>
        </p:blipFill>
        <p:spPr>
          <a:xfrm>
            <a:off x="1928664" y="1764301"/>
            <a:ext cx="824792" cy="660491"/>
          </a:xfrm>
          <a:prstGeom prst="rect">
            <a:avLst/>
          </a:prstGeom>
        </p:spPr>
      </p:pic>
      <p:sp>
        <p:nvSpPr>
          <p:cNvPr id="24" name="Textfeld 23"/>
          <p:cNvSpPr txBox="1"/>
          <p:nvPr/>
        </p:nvSpPr>
        <p:spPr>
          <a:xfrm>
            <a:off x="1750416" y="5373216"/>
            <a:ext cx="4714752" cy="400110"/>
          </a:xfrm>
          <a:prstGeom prst="rect">
            <a:avLst/>
          </a:prstGeom>
          <a:noFill/>
        </p:spPr>
        <p:txBody>
          <a:bodyPr wrap="none" rtlCol="0">
            <a:spAutoFit/>
          </a:bodyPr>
          <a:lstStyle/>
          <a:p>
            <a:r>
              <a:rPr lang="de-DE" dirty="0" smtClean="0"/>
              <a:t>In welchem Land befindet sich Ihre Schule?</a:t>
            </a:r>
            <a:endParaRPr lang="de-DE" dirty="0"/>
          </a:p>
        </p:txBody>
      </p:sp>
      <p:grpSp>
        <p:nvGrpSpPr>
          <p:cNvPr id="18" name="Gruppieren 17"/>
          <p:cNvGrpSpPr/>
          <p:nvPr/>
        </p:nvGrpSpPr>
        <p:grpSpPr>
          <a:xfrm>
            <a:off x="2858197" y="1764301"/>
            <a:ext cx="4032448" cy="4720875"/>
            <a:chOff x="2864768" y="1764301"/>
            <a:chExt cx="3312368" cy="4720875"/>
          </a:xfrm>
        </p:grpSpPr>
        <p:sp>
          <p:nvSpPr>
            <p:cNvPr id="13" name="Rechteck 12"/>
            <p:cNvSpPr/>
            <p:nvPr/>
          </p:nvSpPr>
          <p:spPr bwMode="auto">
            <a:xfrm>
              <a:off x="2864768" y="1764301"/>
              <a:ext cx="3312368" cy="60790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19" name="Rechteck 18"/>
            <p:cNvSpPr/>
            <p:nvPr/>
          </p:nvSpPr>
          <p:spPr bwMode="auto">
            <a:xfrm>
              <a:off x="2864768" y="2456727"/>
              <a:ext cx="3312368" cy="60790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0" name="Rechteck 19"/>
            <p:cNvSpPr/>
            <p:nvPr/>
          </p:nvSpPr>
          <p:spPr bwMode="auto">
            <a:xfrm>
              <a:off x="2864768" y="3149153"/>
              <a:ext cx="3312368" cy="60790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1" name="Rechteck 20"/>
            <p:cNvSpPr/>
            <p:nvPr/>
          </p:nvSpPr>
          <p:spPr bwMode="auto">
            <a:xfrm>
              <a:off x="2864768" y="3841579"/>
              <a:ext cx="3312368" cy="60790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2" name="Rechteck 21"/>
            <p:cNvSpPr/>
            <p:nvPr/>
          </p:nvSpPr>
          <p:spPr bwMode="auto">
            <a:xfrm>
              <a:off x="2864768" y="4534005"/>
              <a:ext cx="3312368" cy="60790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5" name="Rechteck 24"/>
            <p:cNvSpPr/>
            <p:nvPr/>
          </p:nvSpPr>
          <p:spPr bwMode="auto">
            <a:xfrm>
              <a:off x="2864768" y="5877272"/>
              <a:ext cx="3312368" cy="60790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grpSp>
      <p:sp>
        <p:nvSpPr>
          <p:cNvPr id="23" name="Textfeld 22"/>
          <p:cNvSpPr txBox="1"/>
          <p:nvPr/>
        </p:nvSpPr>
        <p:spPr>
          <a:xfrm>
            <a:off x="2034726" y="2586590"/>
            <a:ext cx="612668" cy="400110"/>
          </a:xfrm>
          <a:prstGeom prst="rect">
            <a:avLst/>
          </a:prstGeom>
          <a:noFill/>
        </p:spPr>
        <p:txBody>
          <a:bodyPr wrap="none" rtlCol="0">
            <a:spAutoFit/>
          </a:bodyPr>
          <a:lstStyle/>
          <a:p>
            <a:r>
              <a:rPr lang="de-DE" dirty="0" smtClean="0"/>
              <a:t>2.</a:t>
            </a:r>
            <a:endParaRPr lang="de-DE" dirty="0"/>
          </a:p>
        </p:txBody>
      </p:sp>
      <p:sp>
        <p:nvSpPr>
          <p:cNvPr id="28" name="Textfeld 27"/>
          <p:cNvSpPr txBox="1"/>
          <p:nvPr/>
        </p:nvSpPr>
        <p:spPr>
          <a:xfrm>
            <a:off x="2034726" y="3270435"/>
            <a:ext cx="554960" cy="400110"/>
          </a:xfrm>
          <a:prstGeom prst="rect">
            <a:avLst/>
          </a:prstGeom>
          <a:noFill/>
        </p:spPr>
        <p:txBody>
          <a:bodyPr wrap="none" rtlCol="0">
            <a:spAutoFit/>
          </a:bodyPr>
          <a:lstStyle/>
          <a:p>
            <a:r>
              <a:rPr lang="de-DE" dirty="0" smtClean="0"/>
              <a:t>3.</a:t>
            </a:r>
            <a:endParaRPr lang="de-DE" dirty="0"/>
          </a:p>
        </p:txBody>
      </p:sp>
      <p:sp>
        <p:nvSpPr>
          <p:cNvPr id="29" name="Textfeld 28"/>
          <p:cNvSpPr txBox="1"/>
          <p:nvPr/>
        </p:nvSpPr>
        <p:spPr>
          <a:xfrm>
            <a:off x="2034726" y="3954280"/>
            <a:ext cx="540533" cy="400110"/>
          </a:xfrm>
          <a:prstGeom prst="rect">
            <a:avLst/>
          </a:prstGeom>
          <a:noFill/>
        </p:spPr>
        <p:txBody>
          <a:bodyPr wrap="none" rtlCol="0">
            <a:spAutoFit/>
          </a:bodyPr>
          <a:lstStyle/>
          <a:p>
            <a:r>
              <a:rPr lang="de-DE" dirty="0" smtClean="0"/>
              <a:t>4.</a:t>
            </a:r>
            <a:endParaRPr lang="de-DE" dirty="0"/>
          </a:p>
        </p:txBody>
      </p:sp>
      <p:sp>
        <p:nvSpPr>
          <p:cNvPr id="30" name="Textfeld 29"/>
          <p:cNvSpPr txBox="1"/>
          <p:nvPr/>
        </p:nvSpPr>
        <p:spPr>
          <a:xfrm>
            <a:off x="2034726" y="4638126"/>
            <a:ext cx="540533" cy="400110"/>
          </a:xfrm>
          <a:prstGeom prst="rect">
            <a:avLst/>
          </a:prstGeom>
          <a:noFill/>
        </p:spPr>
        <p:txBody>
          <a:bodyPr wrap="none" rtlCol="0">
            <a:spAutoFit/>
          </a:bodyPr>
          <a:lstStyle/>
          <a:p>
            <a:r>
              <a:rPr lang="de-DE" dirty="0" smtClean="0"/>
              <a:t>5.</a:t>
            </a:r>
            <a:endParaRPr lang="de-DE" dirty="0"/>
          </a:p>
        </p:txBody>
      </p:sp>
    </p:spTree>
    <p:extLst>
      <p:ext uri="{BB962C8B-B14F-4D97-AF65-F5344CB8AC3E}">
        <p14:creationId xmlns:p14="http://schemas.microsoft.com/office/powerpoint/2010/main" val="25376208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3677" y="190500"/>
            <a:ext cx="9361489" cy="646113"/>
          </a:xfrm>
        </p:spPr>
        <p:txBody>
          <a:bodyPr/>
          <a:lstStyle/>
          <a:p>
            <a:r>
              <a:rPr lang="de-DE" sz="2600" noProof="0" dirty="0" smtClean="0"/>
              <a:t>1. Schritt: Wer sind Ihre wichtigsten Interessengruppen?</a:t>
            </a:r>
            <a:endParaRPr lang="de-DE" sz="2600" noProof="0" dirty="0"/>
          </a:p>
        </p:txBody>
      </p:sp>
      <p:sp>
        <p:nvSpPr>
          <p:cNvPr id="9" name="AutoShape 2" descr="Bildergebnis für Verhandlung"/>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sp>
        <p:nvSpPr>
          <p:cNvPr id="4" name="Textfeld 3"/>
          <p:cNvSpPr txBox="1"/>
          <p:nvPr/>
        </p:nvSpPr>
        <p:spPr>
          <a:xfrm>
            <a:off x="1310253" y="908720"/>
            <a:ext cx="6595075" cy="707886"/>
          </a:xfrm>
          <a:prstGeom prst="rect">
            <a:avLst/>
          </a:prstGeom>
          <a:noFill/>
        </p:spPr>
        <p:txBody>
          <a:bodyPr wrap="none" rtlCol="0">
            <a:spAutoFit/>
          </a:bodyPr>
          <a:lstStyle/>
          <a:p>
            <a:pPr algn="ctr"/>
            <a:r>
              <a:rPr lang="de-DE" dirty="0" smtClean="0"/>
              <a:t>Bitte bringen Sie die fünf wichtigsten Interessengruppen </a:t>
            </a:r>
            <a:br>
              <a:rPr lang="de-DE" dirty="0" smtClean="0"/>
            </a:br>
            <a:r>
              <a:rPr lang="de-DE" dirty="0" smtClean="0"/>
              <a:t>Ihrer Schule in eine Rangfolge!</a:t>
            </a:r>
            <a:endParaRPr lang="de-DE" dirty="0"/>
          </a:p>
        </p:txBody>
      </p:sp>
      <p:pic>
        <p:nvPicPr>
          <p:cNvPr id="16" name="Grafik 15"/>
          <p:cNvPicPr>
            <a:picLocks noChangeAspect="1"/>
          </p:cNvPicPr>
          <p:nvPr/>
        </p:nvPicPr>
        <p:blipFill>
          <a:blip r:embed="rId2" cstate="print"/>
          <a:stretch>
            <a:fillRect/>
          </a:stretch>
        </p:blipFill>
        <p:spPr>
          <a:xfrm>
            <a:off x="1928664" y="1764301"/>
            <a:ext cx="824792" cy="660491"/>
          </a:xfrm>
          <a:prstGeom prst="rect">
            <a:avLst/>
          </a:prstGeom>
        </p:spPr>
      </p:pic>
      <p:sp>
        <p:nvSpPr>
          <p:cNvPr id="24" name="Textfeld 23"/>
          <p:cNvSpPr txBox="1"/>
          <p:nvPr/>
        </p:nvSpPr>
        <p:spPr>
          <a:xfrm>
            <a:off x="1636475" y="5373216"/>
            <a:ext cx="4900701" cy="400110"/>
          </a:xfrm>
          <a:prstGeom prst="rect">
            <a:avLst/>
          </a:prstGeom>
          <a:noFill/>
        </p:spPr>
        <p:txBody>
          <a:bodyPr wrap="none" rtlCol="0">
            <a:spAutoFit/>
          </a:bodyPr>
          <a:lstStyle/>
          <a:p>
            <a:r>
              <a:rPr lang="de-DE" dirty="0" smtClean="0"/>
              <a:t>In welchem Land befindet sich Ihre Schule?</a:t>
            </a:r>
            <a:endParaRPr lang="de-DE" dirty="0"/>
          </a:p>
        </p:txBody>
      </p:sp>
      <p:grpSp>
        <p:nvGrpSpPr>
          <p:cNvPr id="18" name="Gruppieren 17"/>
          <p:cNvGrpSpPr/>
          <p:nvPr/>
        </p:nvGrpSpPr>
        <p:grpSpPr>
          <a:xfrm>
            <a:off x="2858197" y="1764301"/>
            <a:ext cx="4032448" cy="4720875"/>
            <a:chOff x="2864768" y="1764301"/>
            <a:chExt cx="3312368" cy="4720875"/>
          </a:xfrm>
          <a:solidFill>
            <a:srgbClr val="FFFF00"/>
          </a:solidFill>
        </p:grpSpPr>
        <p:sp>
          <p:nvSpPr>
            <p:cNvPr id="13" name="Rechteck 12"/>
            <p:cNvSpPr/>
            <p:nvPr/>
          </p:nvSpPr>
          <p:spPr bwMode="auto">
            <a:xfrm>
              <a:off x="2864768" y="1764301"/>
              <a:ext cx="3312368" cy="607904"/>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19" name="Rechteck 18"/>
            <p:cNvSpPr/>
            <p:nvPr/>
          </p:nvSpPr>
          <p:spPr bwMode="auto">
            <a:xfrm>
              <a:off x="2864768" y="2456727"/>
              <a:ext cx="3312368" cy="607904"/>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0" name="Rechteck 19"/>
            <p:cNvSpPr/>
            <p:nvPr/>
          </p:nvSpPr>
          <p:spPr bwMode="auto">
            <a:xfrm>
              <a:off x="2864768" y="3149153"/>
              <a:ext cx="3312368" cy="607904"/>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1" name="Rechteck 20"/>
            <p:cNvSpPr/>
            <p:nvPr/>
          </p:nvSpPr>
          <p:spPr bwMode="auto">
            <a:xfrm>
              <a:off x="2864768" y="3841579"/>
              <a:ext cx="3312368" cy="607904"/>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2" name="Rechteck 21"/>
            <p:cNvSpPr/>
            <p:nvPr/>
          </p:nvSpPr>
          <p:spPr bwMode="auto">
            <a:xfrm>
              <a:off x="2864768" y="4534005"/>
              <a:ext cx="3312368" cy="607904"/>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5" name="Rechteck 24"/>
            <p:cNvSpPr/>
            <p:nvPr/>
          </p:nvSpPr>
          <p:spPr bwMode="auto">
            <a:xfrm>
              <a:off x="2864768" y="5877272"/>
              <a:ext cx="3312368" cy="607904"/>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grpSp>
      <p:sp>
        <p:nvSpPr>
          <p:cNvPr id="23" name="Textfeld 22"/>
          <p:cNvSpPr txBox="1"/>
          <p:nvPr/>
        </p:nvSpPr>
        <p:spPr>
          <a:xfrm>
            <a:off x="2034726" y="2586590"/>
            <a:ext cx="612668" cy="400110"/>
          </a:xfrm>
          <a:prstGeom prst="rect">
            <a:avLst/>
          </a:prstGeom>
          <a:noFill/>
        </p:spPr>
        <p:txBody>
          <a:bodyPr wrap="none" rtlCol="0">
            <a:spAutoFit/>
          </a:bodyPr>
          <a:lstStyle/>
          <a:p>
            <a:r>
              <a:rPr lang="de-DE" dirty="0" smtClean="0"/>
              <a:t>2.</a:t>
            </a:r>
            <a:endParaRPr lang="de-DE" dirty="0"/>
          </a:p>
        </p:txBody>
      </p:sp>
      <p:sp>
        <p:nvSpPr>
          <p:cNvPr id="28" name="Textfeld 27"/>
          <p:cNvSpPr txBox="1"/>
          <p:nvPr/>
        </p:nvSpPr>
        <p:spPr>
          <a:xfrm>
            <a:off x="2034726" y="3270435"/>
            <a:ext cx="554960" cy="400110"/>
          </a:xfrm>
          <a:prstGeom prst="rect">
            <a:avLst/>
          </a:prstGeom>
          <a:noFill/>
        </p:spPr>
        <p:txBody>
          <a:bodyPr wrap="none" rtlCol="0">
            <a:spAutoFit/>
          </a:bodyPr>
          <a:lstStyle/>
          <a:p>
            <a:r>
              <a:rPr lang="de-DE" dirty="0" smtClean="0"/>
              <a:t>3.</a:t>
            </a:r>
            <a:endParaRPr lang="de-DE" dirty="0"/>
          </a:p>
        </p:txBody>
      </p:sp>
      <p:sp>
        <p:nvSpPr>
          <p:cNvPr id="29" name="Textfeld 28"/>
          <p:cNvSpPr txBox="1"/>
          <p:nvPr/>
        </p:nvSpPr>
        <p:spPr>
          <a:xfrm>
            <a:off x="2034726" y="3954280"/>
            <a:ext cx="540533" cy="400110"/>
          </a:xfrm>
          <a:prstGeom prst="rect">
            <a:avLst/>
          </a:prstGeom>
          <a:noFill/>
        </p:spPr>
        <p:txBody>
          <a:bodyPr wrap="none" rtlCol="0">
            <a:spAutoFit/>
          </a:bodyPr>
          <a:lstStyle/>
          <a:p>
            <a:r>
              <a:rPr lang="de-DE" dirty="0" smtClean="0"/>
              <a:t>4.</a:t>
            </a:r>
            <a:endParaRPr lang="de-DE" dirty="0"/>
          </a:p>
        </p:txBody>
      </p:sp>
      <p:sp>
        <p:nvSpPr>
          <p:cNvPr id="30" name="Textfeld 29"/>
          <p:cNvSpPr txBox="1"/>
          <p:nvPr/>
        </p:nvSpPr>
        <p:spPr>
          <a:xfrm>
            <a:off x="2034726" y="4638126"/>
            <a:ext cx="540533" cy="400110"/>
          </a:xfrm>
          <a:prstGeom prst="rect">
            <a:avLst/>
          </a:prstGeom>
          <a:noFill/>
        </p:spPr>
        <p:txBody>
          <a:bodyPr wrap="none" rtlCol="0">
            <a:spAutoFit/>
          </a:bodyPr>
          <a:lstStyle/>
          <a:p>
            <a:r>
              <a:rPr lang="de-DE" dirty="0" smtClean="0"/>
              <a:t>5.</a:t>
            </a:r>
            <a:endParaRPr lang="de-DE" dirty="0"/>
          </a:p>
        </p:txBody>
      </p:sp>
      <p:sp>
        <p:nvSpPr>
          <p:cNvPr id="3" name="Textfeld 2"/>
          <p:cNvSpPr txBox="1"/>
          <p:nvPr/>
        </p:nvSpPr>
        <p:spPr>
          <a:xfrm rot="1323560">
            <a:off x="7514220" y="3460839"/>
            <a:ext cx="1779654" cy="584775"/>
          </a:xfrm>
          <a:prstGeom prst="rect">
            <a:avLst/>
          </a:prstGeom>
          <a:solidFill>
            <a:srgbClr val="FFFF00"/>
          </a:solidFill>
          <a:ln w="50800">
            <a:solidFill>
              <a:srgbClr val="C00000"/>
            </a:solidFill>
          </a:ln>
        </p:spPr>
        <p:txBody>
          <a:bodyPr wrap="none" rtlCol="0">
            <a:spAutoFit/>
          </a:bodyPr>
          <a:lstStyle/>
          <a:p>
            <a:r>
              <a:rPr lang="de-DE" sz="3200" i="1" dirty="0"/>
              <a:t>Beispiel</a:t>
            </a:r>
          </a:p>
        </p:txBody>
      </p:sp>
      <p:sp>
        <p:nvSpPr>
          <p:cNvPr id="5" name="Textfeld 4"/>
          <p:cNvSpPr txBox="1"/>
          <p:nvPr/>
        </p:nvSpPr>
        <p:spPr>
          <a:xfrm>
            <a:off x="2933060" y="1733039"/>
            <a:ext cx="2209259" cy="707886"/>
          </a:xfrm>
          <a:prstGeom prst="rect">
            <a:avLst/>
          </a:prstGeom>
          <a:noFill/>
        </p:spPr>
        <p:txBody>
          <a:bodyPr wrap="none" rtlCol="0">
            <a:spAutoFit/>
          </a:bodyPr>
          <a:lstStyle/>
          <a:p>
            <a:r>
              <a:rPr lang="de-DE" sz="4000" i="1" dirty="0" smtClean="0"/>
              <a:t>Schüler</a:t>
            </a:r>
            <a:endParaRPr lang="de-DE" sz="4000" i="1" dirty="0"/>
          </a:p>
        </p:txBody>
      </p:sp>
      <p:sp>
        <p:nvSpPr>
          <p:cNvPr id="26" name="Textfeld 25"/>
          <p:cNvSpPr txBox="1"/>
          <p:nvPr/>
        </p:nvSpPr>
        <p:spPr>
          <a:xfrm>
            <a:off x="2933060" y="2406435"/>
            <a:ext cx="2276008" cy="707886"/>
          </a:xfrm>
          <a:prstGeom prst="rect">
            <a:avLst/>
          </a:prstGeom>
          <a:noFill/>
        </p:spPr>
        <p:txBody>
          <a:bodyPr wrap="none" rtlCol="0">
            <a:spAutoFit/>
          </a:bodyPr>
          <a:lstStyle/>
          <a:p>
            <a:r>
              <a:rPr lang="de-DE" sz="4000" i="1" dirty="0" smtClean="0"/>
              <a:t>Lehrer</a:t>
            </a:r>
            <a:endParaRPr lang="de-DE" sz="4000" i="1" dirty="0"/>
          </a:p>
        </p:txBody>
      </p:sp>
      <p:sp>
        <p:nvSpPr>
          <p:cNvPr id="27" name="Textfeld 26"/>
          <p:cNvSpPr txBox="1"/>
          <p:nvPr/>
        </p:nvSpPr>
        <p:spPr>
          <a:xfrm>
            <a:off x="2933060" y="3079831"/>
            <a:ext cx="1952779" cy="707886"/>
          </a:xfrm>
          <a:prstGeom prst="rect">
            <a:avLst/>
          </a:prstGeom>
          <a:noFill/>
        </p:spPr>
        <p:txBody>
          <a:bodyPr wrap="none" rtlCol="0">
            <a:spAutoFit/>
          </a:bodyPr>
          <a:lstStyle/>
          <a:p>
            <a:r>
              <a:rPr lang="de-DE" sz="4000" i="1" dirty="0" smtClean="0"/>
              <a:t>Eltern</a:t>
            </a:r>
            <a:endParaRPr lang="de-DE" sz="4000" i="1" dirty="0"/>
          </a:p>
        </p:txBody>
      </p:sp>
      <p:sp>
        <p:nvSpPr>
          <p:cNvPr id="31" name="Textfeld 30"/>
          <p:cNvSpPr txBox="1"/>
          <p:nvPr/>
        </p:nvSpPr>
        <p:spPr>
          <a:xfrm>
            <a:off x="2933060" y="3753227"/>
            <a:ext cx="2581156" cy="707886"/>
          </a:xfrm>
          <a:prstGeom prst="rect">
            <a:avLst/>
          </a:prstGeom>
          <a:noFill/>
        </p:spPr>
        <p:txBody>
          <a:bodyPr wrap="none" rtlCol="0">
            <a:spAutoFit/>
          </a:bodyPr>
          <a:lstStyle/>
          <a:p>
            <a:r>
              <a:rPr lang="de-DE" sz="4000" i="1" dirty="0" smtClean="0"/>
              <a:t>Kloster</a:t>
            </a:r>
            <a:endParaRPr lang="de-DE" sz="4000" i="1" dirty="0"/>
          </a:p>
        </p:txBody>
      </p:sp>
      <p:sp>
        <p:nvSpPr>
          <p:cNvPr id="32" name="Textfeld 31"/>
          <p:cNvSpPr txBox="1"/>
          <p:nvPr/>
        </p:nvSpPr>
        <p:spPr>
          <a:xfrm>
            <a:off x="2933060" y="4458521"/>
            <a:ext cx="2922595" cy="707886"/>
          </a:xfrm>
          <a:prstGeom prst="rect">
            <a:avLst/>
          </a:prstGeom>
          <a:noFill/>
        </p:spPr>
        <p:txBody>
          <a:bodyPr wrap="none" rtlCol="0">
            <a:spAutoFit/>
          </a:bodyPr>
          <a:lstStyle/>
          <a:p>
            <a:r>
              <a:rPr lang="de-DE" sz="4000" i="1" dirty="0" smtClean="0"/>
              <a:t>Förderer</a:t>
            </a:r>
            <a:endParaRPr lang="de-DE" sz="4000" i="1" dirty="0"/>
          </a:p>
        </p:txBody>
      </p:sp>
      <p:sp>
        <p:nvSpPr>
          <p:cNvPr id="33" name="Textfeld 32"/>
          <p:cNvSpPr txBox="1"/>
          <p:nvPr/>
        </p:nvSpPr>
        <p:spPr>
          <a:xfrm>
            <a:off x="2933060" y="5833666"/>
            <a:ext cx="1040670" cy="707886"/>
          </a:xfrm>
          <a:prstGeom prst="rect">
            <a:avLst/>
          </a:prstGeom>
          <a:noFill/>
        </p:spPr>
        <p:txBody>
          <a:bodyPr wrap="none" rtlCol="0">
            <a:spAutoFit/>
          </a:bodyPr>
          <a:lstStyle/>
          <a:p>
            <a:r>
              <a:rPr lang="de-DE" sz="4000" i="1" dirty="0" smtClean="0"/>
              <a:t>???</a:t>
            </a:r>
            <a:endParaRPr lang="de-DE" sz="4000" i="1" dirty="0"/>
          </a:p>
        </p:txBody>
      </p:sp>
    </p:spTree>
    <p:extLst>
      <p:ext uri="{BB962C8B-B14F-4D97-AF65-F5344CB8AC3E}">
        <p14:creationId xmlns:p14="http://schemas.microsoft.com/office/powerpoint/2010/main" val="1844620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hteck 49"/>
          <p:cNvSpPr/>
          <p:nvPr/>
        </p:nvSpPr>
        <p:spPr bwMode="auto">
          <a:xfrm>
            <a:off x="5812695" y="1572152"/>
            <a:ext cx="1084521" cy="344680"/>
          </a:xfrm>
          <a:prstGeom prst="rect">
            <a:avLst/>
          </a:prstGeom>
          <a:solidFill>
            <a:srgbClr val="FFFF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48" name="Rechteck 47"/>
          <p:cNvSpPr/>
          <p:nvPr/>
        </p:nvSpPr>
        <p:spPr bwMode="auto">
          <a:xfrm>
            <a:off x="308344" y="1690577"/>
            <a:ext cx="1701209" cy="45720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 name="Titel 1"/>
          <p:cNvSpPr>
            <a:spLocks noGrp="1"/>
          </p:cNvSpPr>
          <p:nvPr>
            <p:ph type="title"/>
          </p:nvPr>
        </p:nvSpPr>
        <p:spPr>
          <a:xfrm>
            <a:off x="193677" y="190500"/>
            <a:ext cx="9361489" cy="646113"/>
          </a:xfrm>
        </p:spPr>
        <p:txBody>
          <a:bodyPr/>
          <a:lstStyle/>
          <a:p>
            <a:r>
              <a:rPr lang="de-DE" sz="2600" noProof="0" dirty="0" smtClean="0"/>
              <a:t>2. Schritt: Erwartungen, Leistungsversprechen und Ziele</a:t>
            </a:r>
            <a:endParaRPr lang="de-DE" sz="2600" noProof="0" dirty="0"/>
          </a:p>
        </p:txBody>
      </p:sp>
      <p:sp>
        <p:nvSpPr>
          <p:cNvPr id="9" name="AutoShape 2" descr="Bildergebnis für Verhandlung"/>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sp>
        <p:nvSpPr>
          <p:cNvPr id="7" name="Rechteck 6"/>
          <p:cNvSpPr/>
          <p:nvPr/>
        </p:nvSpPr>
        <p:spPr bwMode="auto">
          <a:xfrm>
            <a:off x="334311" y="865416"/>
            <a:ext cx="9397184" cy="541533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8" name="Textfeld 7"/>
          <p:cNvSpPr txBox="1"/>
          <p:nvPr/>
        </p:nvSpPr>
        <p:spPr>
          <a:xfrm>
            <a:off x="347035" y="865416"/>
            <a:ext cx="1725152" cy="830997"/>
          </a:xfrm>
          <a:prstGeom prst="rect">
            <a:avLst/>
          </a:prstGeom>
          <a:noFill/>
        </p:spPr>
        <p:txBody>
          <a:bodyPr wrap="none" rtlCol="0">
            <a:spAutoFit/>
          </a:bodyPr>
          <a:lstStyle/>
          <a:p>
            <a:r>
              <a:rPr lang="de-DE" sz="1600" dirty="0" smtClean="0"/>
              <a:t>Wir alle nehmen </a:t>
            </a:r>
            <a:br>
              <a:rPr lang="de-DE" sz="1600" dirty="0" smtClean="0"/>
            </a:br>
            <a:r>
              <a:rPr lang="de-DE" sz="1600" dirty="0" smtClean="0"/>
              <a:t>jetzt diese drei</a:t>
            </a:r>
            <a:endParaRPr lang="de-DE" sz="1600" dirty="0"/>
          </a:p>
          <a:p>
            <a:r>
              <a:rPr lang="de-DE" sz="1600" dirty="0" smtClean="0"/>
              <a:t>Interessengr.:</a:t>
            </a:r>
            <a:endParaRPr lang="de-DE" sz="1600" dirty="0"/>
          </a:p>
        </p:txBody>
      </p:sp>
      <p:cxnSp>
        <p:nvCxnSpPr>
          <p:cNvPr id="11" name="Gerader Verbinder 10"/>
          <p:cNvCxnSpPr/>
          <p:nvPr/>
        </p:nvCxnSpPr>
        <p:spPr bwMode="auto">
          <a:xfrm flipH="1">
            <a:off x="2004303" y="850605"/>
            <a:ext cx="3089" cy="5401339"/>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6" name="Textfeld 25"/>
          <p:cNvSpPr txBox="1"/>
          <p:nvPr/>
        </p:nvSpPr>
        <p:spPr>
          <a:xfrm>
            <a:off x="2078709" y="865416"/>
            <a:ext cx="2813591" cy="830997"/>
          </a:xfrm>
          <a:prstGeom prst="rect">
            <a:avLst/>
          </a:prstGeom>
          <a:noFill/>
        </p:spPr>
        <p:txBody>
          <a:bodyPr wrap="none" rtlCol="0">
            <a:spAutoFit/>
          </a:bodyPr>
          <a:lstStyle/>
          <a:p>
            <a:pPr>
              <a:spcBef>
                <a:spcPts val="0"/>
              </a:spcBef>
            </a:pPr>
            <a:r>
              <a:rPr lang="de-DE" sz="1600" dirty="0" smtClean="0"/>
              <a:t>(a) Was sind deren drei</a:t>
            </a:r>
          </a:p>
          <a:p>
            <a:pPr>
              <a:spcBef>
                <a:spcPts val="0"/>
              </a:spcBef>
            </a:pPr>
            <a:r>
              <a:rPr lang="de-DE" sz="1600" dirty="0" smtClean="0"/>
              <a:t>wichtigste Erwartungen</a:t>
            </a:r>
            <a:r>
              <a:rPr dirty="0"/>
              <a:t/>
            </a:r>
            <a:br>
              <a:rPr dirty="0"/>
            </a:br>
            <a:r>
              <a:rPr lang="de-DE" sz="1600" dirty="0" smtClean="0"/>
              <a:t>an die Schule?</a:t>
            </a:r>
            <a:endParaRPr lang="de-DE" sz="1600" dirty="0"/>
          </a:p>
        </p:txBody>
      </p:sp>
      <p:cxnSp>
        <p:nvCxnSpPr>
          <p:cNvPr id="27" name="Gerader Verbinder 26"/>
          <p:cNvCxnSpPr/>
          <p:nvPr/>
        </p:nvCxnSpPr>
        <p:spPr bwMode="auto">
          <a:xfrm flipH="1">
            <a:off x="5326885" y="850604"/>
            <a:ext cx="3089" cy="540133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 name="Gerader Verbinder 14"/>
          <p:cNvCxnSpPr/>
          <p:nvPr/>
        </p:nvCxnSpPr>
        <p:spPr bwMode="auto">
          <a:xfrm flipV="1">
            <a:off x="308344" y="1690577"/>
            <a:ext cx="5018568" cy="583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39" name="Gruppieren 38"/>
          <p:cNvGrpSpPr/>
          <p:nvPr/>
        </p:nvGrpSpPr>
        <p:grpSpPr>
          <a:xfrm>
            <a:off x="308344" y="3212976"/>
            <a:ext cx="5018541" cy="1516563"/>
            <a:chOff x="308344" y="3212976"/>
            <a:chExt cx="9397184" cy="1516563"/>
          </a:xfrm>
        </p:grpSpPr>
        <p:cxnSp>
          <p:nvCxnSpPr>
            <p:cNvPr id="31" name="Gerader Verbinder 30"/>
            <p:cNvCxnSpPr/>
            <p:nvPr/>
          </p:nvCxnSpPr>
          <p:spPr bwMode="auto">
            <a:xfrm>
              <a:off x="308344" y="3212976"/>
              <a:ext cx="939718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2" name="Gerader Verbinder 31"/>
            <p:cNvCxnSpPr/>
            <p:nvPr/>
          </p:nvCxnSpPr>
          <p:spPr bwMode="auto">
            <a:xfrm>
              <a:off x="308344" y="4729539"/>
              <a:ext cx="939718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17" name="Textfeld 16"/>
          <p:cNvSpPr txBox="1"/>
          <p:nvPr/>
        </p:nvSpPr>
        <p:spPr>
          <a:xfrm>
            <a:off x="347035" y="1752858"/>
            <a:ext cx="1380506" cy="707886"/>
          </a:xfrm>
          <a:prstGeom prst="rect">
            <a:avLst/>
          </a:prstGeom>
          <a:noFill/>
        </p:spPr>
        <p:txBody>
          <a:bodyPr wrap="none" rtlCol="0">
            <a:spAutoFit/>
          </a:bodyPr>
          <a:lstStyle/>
          <a:p>
            <a:r>
              <a:rPr lang="de-DE" dirty="0" smtClean="0"/>
              <a:t>Das</a:t>
            </a:r>
            <a:r>
              <a:rPr dirty="0"/>
              <a:t/>
            </a:r>
            <a:br>
              <a:rPr dirty="0"/>
            </a:br>
            <a:r>
              <a:rPr lang="de-DE" dirty="0" smtClean="0"/>
              <a:t>Kloster</a:t>
            </a:r>
            <a:endParaRPr lang="de-DE" dirty="0"/>
          </a:p>
        </p:txBody>
      </p:sp>
      <p:sp>
        <p:nvSpPr>
          <p:cNvPr id="34" name="Textfeld 33"/>
          <p:cNvSpPr txBox="1"/>
          <p:nvPr/>
        </p:nvSpPr>
        <p:spPr>
          <a:xfrm>
            <a:off x="347035" y="3269420"/>
            <a:ext cx="1225464" cy="707886"/>
          </a:xfrm>
          <a:prstGeom prst="rect">
            <a:avLst/>
          </a:prstGeom>
          <a:noFill/>
        </p:spPr>
        <p:txBody>
          <a:bodyPr wrap="none" rtlCol="0">
            <a:spAutoFit/>
          </a:bodyPr>
          <a:lstStyle/>
          <a:p>
            <a:r>
              <a:rPr lang="de-DE" dirty="0" smtClean="0"/>
              <a:t>Die</a:t>
            </a:r>
            <a:r>
              <a:rPr dirty="0"/>
              <a:t/>
            </a:r>
            <a:br>
              <a:rPr dirty="0"/>
            </a:br>
            <a:r>
              <a:rPr lang="de-DE" dirty="0" smtClean="0"/>
              <a:t>Lehrer</a:t>
            </a:r>
            <a:endParaRPr lang="de-DE" dirty="0"/>
          </a:p>
        </p:txBody>
      </p:sp>
      <p:sp>
        <p:nvSpPr>
          <p:cNvPr id="35" name="Textfeld 34"/>
          <p:cNvSpPr txBox="1"/>
          <p:nvPr/>
        </p:nvSpPr>
        <p:spPr>
          <a:xfrm>
            <a:off x="347035" y="4782856"/>
            <a:ext cx="1196161" cy="707886"/>
          </a:xfrm>
          <a:prstGeom prst="rect">
            <a:avLst/>
          </a:prstGeom>
          <a:noFill/>
        </p:spPr>
        <p:txBody>
          <a:bodyPr wrap="none" rtlCol="0">
            <a:spAutoFit/>
          </a:bodyPr>
          <a:lstStyle/>
          <a:p>
            <a:r>
              <a:rPr lang="de-DE" dirty="0" smtClean="0"/>
              <a:t>Die</a:t>
            </a:r>
            <a:r>
              <a:rPr dirty="0"/>
              <a:t/>
            </a:r>
            <a:br>
              <a:rPr dirty="0"/>
            </a:br>
            <a:r>
              <a:rPr lang="de-DE" dirty="0" smtClean="0"/>
              <a:t>Schüler</a:t>
            </a:r>
            <a:endParaRPr lang="de-DE" dirty="0"/>
          </a:p>
        </p:txBody>
      </p:sp>
      <p:sp>
        <p:nvSpPr>
          <p:cNvPr id="36" name="Textfeld 35"/>
          <p:cNvSpPr txBox="1"/>
          <p:nvPr/>
        </p:nvSpPr>
        <p:spPr>
          <a:xfrm>
            <a:off x="2000672" y="1756779"/>
            <a:ext cx="2820003" cy="1477328"/>
          </a:xfrm>
          <a:prstGeom prst="rect">
            <a:avLst/>
          </a:prstGeom>
          <a:noFill/>
        </p:spPr>
        <p:txBody>
          <a:bodyPr wrap="none" rtlCol="0">
            <a:spAutoFit/>
          </a:bodyPr>
          <a:lstStyle/>
          <a:p>
            <a:pPr>
              <a:spcBef>
                <a:spcPts val="600"/>
              </a:spcBef>
            </a:pPr>
            <a:r>
              <a:rPr lang="de-DE" dirty="0" smtClean="0"/>
              <a:t>1. Verbreitung der </a:t>
            </a:r>
            <a:r>
              <a:rPr dirty="0"/>
              <a:t/>
            </a:r>
            <a:br>
              <a:rPr dirty="0"/>
            </a:br>
            <a:r>
              <a:rPr lang="de-DE" dirty="0" smtClean="0"/>
              <a:t>    Benediktinermission </a:t>
            </a:r>
          </a:p>
          <a:p>
            <a:pPr>
              <a:spcBef>
                <a:spcPts val="600"/>
              </a:spcBef>
            </a:pPr>
            <a:r>
              <a:rPr lang="de-DE" dirty="0" smtClean="0"/>
              <a:t>2. Regelmäßige Einkünfte</a:t>
            </a:r>
          </a:p>
          <a:p>
            <a:pPr>
              <a:spcBef>
                <a:spcPts val="600"/>
              </a:spcBef>
            </a:pPr>
            <a:r>
              <a:rPr lang="de-DE" dirty="0" smtClean="0"/>
              <a:t>3. Frisches Blut</a:t>
            </a:r>
            <a:endParaRPr lang="de-DE" dirty="0"/>
          </a:p>
        </p:txBody>
      </p:sp>
      <p:sp>
        <p:nvSpPr>
          <p:cNvPr id="37" name="Textfeld 36"/>
          <p:cNvSpPr txBox="1"/>
          <p:nvPr/>
        </p:nvSpPr>
        <p:spPr>
          <a:xfrm>
            <a:off x="2000672" y="3256849"/>
            <a:ext cx="3395673" cy="1477328"/>
          </a:xfrm>
          <a:prstGeom prst="rect">
            <a:avLst/>
          </a:prstGeom>
          <a:noFill/>
        </p:spPr>
        <p:txBody>
          <a:bodyPr wrap="none" rtlCol="0">
            <a:spAutoFit/>
          </a:bodyPr>
          <a:lstStyle/>
          <a:p>
            <a:pPr>
              <a:spcBef>
                <a:spcPts val="600"/>
              </a:spcBef>
            </a:pPr>
            <a:r>
              <a:rPr lang="de-DE" dirty="0" smtClean="0"/>
              <a:t>1. Sicherer Arbeitsplatz</a:t>
            </a:r>
          </a:p>
          <a:p>
            <a:pPr>
              <a:spcBef>
                <a:spcPts val="600"/>
              </a:spcBef>
            </a:pPr>
            <a:r>
              <a:rPr lang="de-DE" dirty="0" smtClean="0"/>
              <a:t>2. Lehrfreiheit</a:t>
            </a:r>
          </a:p>
          <a:p>
            <a:pPr>
              <a:spcBef>
                <a:spcPts val="600"/>
              </a:spcBef>
            </a:pPr>
            <a:r>
              <a:rPr lang="de-DE" dirty="0" smtClean="0"/>
              <a:t>3. Gemeinschaft auf Grund-</a:t>
            </a:r>
            <a:r>
              <a:rPr dirty="0"/>
              <a:t/>
            </a:r>
            <a:br>
              <a:rPr dirty="0"/>
            </a:br>
            <a:r>
              <a:rPr lang="de-DE" dirty="0" smtClean="0"/>
              <a:t>    lage gemeinsamer Werte</a:t>
            </a:r>
          </a:p>
        </p:txBody>
      </p:sp>
      <p:sp>
        <p:nvSpPr>
          <p:cNvPr id="38" name="Textfeld 37"/>
          <p:cNvSpPr txBox="1"/>
          <p:nvPr/>
        </p:nvSpPr>
        <p:spPr>
          <a:xfrm>
            <a:off x="2000672" y="4850199"/>
            <a:ext cx="2360133" cy="1785104"/>
          </a:xfrm>
          <a:prstGeom prst="rect">
            <a:avLst/>
          </a:prstGeom>
          <a:noFill/>
        </p:spPr>
        <p:txBody>
          <a:bodyPr wrap="none" rtlCol="0">
            <a:spAutoFit/>
          </a:bodyPr>
          <a:lstStyle/>
          <a:p>
            <a:pPr>
              <a:spcBef>
                <a:spcPts val="1200"/>
              </a:spcBef>
            </a:pPr>
            <a:r>
              <a:rPr lang="de-DE" dirty="0" smtClean="0"/>
              <a:t>1. Effizientes Lernen</a:t>
            </a:r>
          </a:p>
          <a:p>
            <a:pPr>
              <a:spcBef>
                <a:spcPts val="1200"/>
              </a:spcBef>
            </a:pPr>
            <a:r>
              <a:rPr lang="de-DE" dirty="0" smtClean="0"/>
              <a:t>2. Inspiration</a:t>
            </a:r>
          </a:p>
          <a:p>
            <a:pPr>
              <a:spcBef>
                <a:spcPts val="1200"/>
              </a:spcBef>
            </a:pPr>
            <a:r>
              <a:rPr lang="de-DE" dirty="0" smtClean="0"/>
              <a:t>3. Schulabschluss</a:t>
            </a:r>
          </a:p>
          <a:p>
            <a:pPr marL="457200" indent="-457200">
              <a:spcBef>
                <a:spcPts val="1200"/>
              </a:spcBef>
              <a:buAutoNum type="arabicPeriod"/>
            </a:pPr>
            <a:endParaRPr lang="de-DE" dirty="0" smtClean="0"/>
          </a:p>
        </p:txBody>
      </p:sp>
      <p:sp>
        <p:nvSpPr>
          <p:cNvPr id="40" name="Textfeld 39"/>
          <p:cNvSpPr txBox="1"/>
          <p:nvPr/>
        </p:nvSpPr>
        <p:spPr>
          <a:xfrm>
            <a:off x="5359785" y="908720"/>
            <a:ext cx="4655442" cy="2554545"/>
          </a:xfrm>
          <a:prstGeom prst="rect">
            <a:avLst/>
          </a:prstGeom>
          <a:noFill/>
        </p:spPr>
        <p:txBody>
          <a:bodyPr wrap="none" rtlCol="0">
            <a:spAutoFit/>
          </a:bodyPr>
          <a:lstStyle/>
          <a:p>
            <a:pPr>
              <a:spcBef>
                <a:spcPts val="0"/>
              </a:spcBef>
            </a:pPr>
            <a:r>
              <a:rPr lang="de-DE" dirty="0" smtClean="0"/>
              <a:t>(b) Wie lautet Ihr Leistungsversprechen</a:t>
            </a:r>
            <a:endParaRPr lang="de-DE" sz="1800" dirty="0"/>
          </a:p>
          <a:p>
            <a:pPr>
              <a:spcBef>
                <a:spcPts val="0"/>
              </a:spcBef>
            </a:pPr>
            <a:r>
              <a:rPr lang="de-DE" dirty="0" smtClean="0"/>
              <a:t>      gegenüber der Interessengruppe </a:t>
            </a:r>
            <a:br>
              <a:rPr lang="de-DE" dirty="0" smtClean="0"/>
            </a:br>
            <a:r>
              <a:rPr lang="de-DE" dirty="0" smtClean="0"/>
              <a:t>      „Schüler“?</a:t>
            </a:r>
          </a:p>
          <a:p>
            <a:pPr>
              <a:spcBef>
                <a:spcPts val="0"/>
              </a:spcBef>
            </a:pPr>
            <a:endParaRPr lang="de-DE" dirty="0"/>
          </a:p>
          <a:p>
            <a:pPr marL="342900" indent="-342900">
              <a:spcBef>
                <a:spcPts val="0"/>
              </a:spcBef>
              <a:buFont typeface="Arial" panose="020B0604020202020204" pitchFamily="34" charset="0"/>
              <a:buChar char="•"/>
            </a:pPr>
            <a:r>
              <a:rPr lang="de-DE" dirty="0" smtClean="0"/>
              <a:t>Christliche Bildung</a:t>
            </a:r>
          </a:p>
          <a:p>
            <a:pPr marL="342900" indent="-342900">
              <a:spcBef>
                <a:spcPts val="0"/>
              </a:spcBef>
              <a:buFont typeface="Arial" panose="020B0604020202020204" pitchFamily="34" charset="0"/>
              <a:buChar char="•"/>
            </a:pPr>
            <a:r>
              <a:rPr lang="de-DE" dirty="0" smtClean="0"/>
              <a:t>Hervorragende Lehrqualität</a:t>
            </a:r>
          </a:p>
          <a:p>
            <a:pPr marL="342900" indent="-342900">
              <a:spcBef>
                <a:spcPts val="0"/>
              </a:spcBef>
              <a:buFont typeface="Arial" panose="020B0604020202020204" pitchFamily="34" charset="0"/>
              <a:buChar char="•"/>
            </a:pPr>
            <a:r>
              <a:rPr lang="de-DE" dirty="0" smtClean="0"/>
              <a:t>Friedliche Atmosphäre</a:t>
            </a:r>
          </a:p>
          <a:p>
            <a:pPr marL="342900" indent="-342900">
              <a:spcBef>
                <a:spcPts val="0"/>
              </a:spcBef>
              <a:buFont typeface="Arial" panose="020B0604020202020204" pitchFamily="34" charset="0"/>
              <a:buChar char="•"/>
            </a:pPr>
            <a:r>
              <a:rPr lang="de-DE" dirty="0" smtClean="0"/>
              <a:t>Vorbereitung auf den Arbeitsmarkt</a:t>
            </a:r>
          </a:p>
        </p:txBody>
      </p:sp>
      <p:cxnSp>
        <p:nvCxnSpPr>
          <p:cNvPr id="41" name="Gerader Verbinder 40"/>
          <p:cNvCxnSpPr/>
          <p:nvPr/>
        </p:nvCxnSpPr>
        <p:spPr bwMode="auto">
          <a:xfrm flipH="1">
            <a:off x="5277266" y="843516"/>
            <a:ext cx="3089" cy="540133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3" name="Gerader Verbinder 42"/>
          <p:cNvCxnSpPr/>
          <p:nvPr/>
        </p:nvCxnSpPr>
        <p:spPr bwMode="auto">
          <a:xfrm>
            <a:off x="5326885" y="3789040"/>
            <a:ext cx="437864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47" name="Textfeld 46"/>
          <p:cNvSpPr txBox="1"/>
          <p:nvPr/>
        </p:nvSpPr>
        <p:spPr>
          <a:xfrm>
            <a:off x="5359785" y="3817843"/>
            <a:ext cx="4339650" cy="2462213"/>
          </a:xfrm>
          <a:prstGeom prst="rect">
            <a:avLst/>
          </a:prstGeom>
          <a:noFill/>
        </p:spPr>
        <p:txBody>
          <a:bodyPr wrap="square" rtlCol="0">
            <a:spAutoFit/>
          </a:bodyPr>
          <a:lstStyle/>
          <a:p>
            <a:pPr>
              <a:spcBef>
                <a:spcPts val="0"/>
              </a:spcBef>
            </a:pPr>
            <a:r>
              <a:rPr lang="de-DE" sz="1800" dirty="0" smtClean="0"/>
              <a:t>(c) Welche Schwächen oder Defizite</a:t>
            </a:r>
            <a:r>
              <a:rPr lang="de-DE" dirty="0" smtClean="0"/>
              <a:t> </a:t>
            </a:r>
            <a:r>
              <a:rPr dirty="0"/>
              <a:t/>
            </a:r>
            <a:br>
              <a:rPr dirty="0"/>
            </a:br>
            <a:r>
              <a:rPr lang="de-DE" dirty="0" smtClean="0"/>
              <a:t>     hat Ihr Leistungsversprechen?</a:t>
            </a:r>
          </a:p>
          <a:p>
            <a:pPr>
              <a:spcBef>
                <a:spcPts val="0"/>
              </a:spcBef>
            </a:pPr>
            <a:endParaRPr lang="de-DE" sz="1800" dirty="0"/>
          </a:p>
          <a:p>
            <a:pPr marL="285750" indent="-285750">
              <a:spcBef>
                <a:spcPts val="0"/>
              </a:spcBef>
              <a:buFont typeface="Arial" panose="020B0604020202020204" pitchFamily="34" charset="0"/>
              <a:buChar char="•"/>
            </a:pPr>
            <a:r>
              <a:rPr lang="de-DE" dirty="0" smtClean="0"/>
              <a:t>Mangel an geistlichem Wissen im Kollegium</a:t>
            </a:r>
          </a:p>
          <a:p>
            <a:pPr marL="285750" indent="-285750">
              <a:spcBef>
                <a:spcPts val="0"/>
              </a:spcBef>
              <a:buFont typeface="Arial" panose="020B0604020202020204" pitchFamily="34" charset="0"/>
              <a:buChar char="•"/>
            </a:pPr>
            <a:r>
              <a:rPr lang="de-DE" dirty="0" smtClean="0"/>
              <a:t>Keine ausreichenden Beziehungen zum Arbeitsmarkt</a:t>
            </a:r>
          </a:p>
          <a:p>
            <a:pPr marL="285750" indent="-285750">
              <a:spcBef>
                <a:spcPts val="0"/>
              </a:spcBef>
              <a:buFont typeface="Arial" panose="020B0604020202020204" pitchFamily="34" charset="0"/>
              <a:buChar char="•"/>
            </a:pPr>
            <a:r>
              <a:rPr lang="de-DE" dirty="0" smtClean="0"/>
              <a:t>… </a:t>
            </a:r>
          </a:p>
        </p:txBody>
      </p:sp>
      <p:sp>
        <p:nvSpPr>
          <p:cNvPr id="49" name="Textfeld 48"/>
          <p:cNvSpPr txBox="1"/>
          <p:nvPr/>
        </p:nvSpPr>
        <p:spPr>
          <a:xfrm rot="1323560">
            <a:off x="207854" y="5835456"/>
            <a:ext cx="1779654" cy="584775"/>
          </a:xfrm>
          <a:prstGeom prst="rect">
            <a:avLst/>
          </a:prstGeom>
          <a:solidFill>
            <a:srgbClr val="FFFF00"/>
          </a:solidFill>
          <a:ln w="50800">
            <a:solidFill>
              <a:srgbClr val="C00000"/>
            </a:solidFill>
          </a:ln>
        </p:spPr>
        <p:txBody>
          <a:bodyPr wrap="none" rtlCol="0">
            <a:spAutoFit/>
          </a:bodyPr>
          <a:lstStyle/>
          <a:p>
            <a:r>
              <a:rPr lang="de-DE" sz="3200" i="1" dirty="0"/>
              <a:t>Beispiel</a:t>
            </a:r>
          </a:p>
        </p:txBody>
      </p:sp>
      <p:sp>
        <p:nvSpPr>
          <p:cNvPr id="51" name="Textfeld 50"/>
          <p:cNvSpPr txBox="1"/>
          <p:nvPr/>
        </p:nvSpPr>
        <p:spPr>
          <a:xfrm>
            <a:off x="2973931" y="6288727"/>
            <a:ext cx="6011517" cy="523220"/>
          </a:xfrm>
          <a:prstGeom prst="rect">
            <a:avLst/>
          </a:prstGeom>
          <a:noFill/>
        </p:spPr>
        <p:txBody>
          <a:bodyPr wrap="none" rtlCol="0">
            <a:spAutoFit/>
          </a:bodyPr>
          <a:lstStyle/>
          <a:p>
            <a:r>
              <a:rPr lang="de-DE" sz="1400" dirty="0" smtClean="0"/>
              <a:t>Wenn Sie möchten, dann wählen Sie eine der Schulen aus Ihrer Gruppe, </a:t>
            </a:r>
            <a:br>
              <a:rPr lang="de-DE" sz="1400" dirty="0" smtClean="0"/>
            </a:br>
            <a:r>
              <a:rPr lang="de-DE" sz="1400" dirty="0" smtClean="0"/>
              <a:t>damit die Übung einen konkreten Bezug bekommt!</a:t>
            </a:r>
            <a:endParaRPr lang="de-DE" sz="1400" dirty="0">
              <a:latin typeface="Arial Narrow" panose="020B0606020202030204" pitchFamily="34" charset="0"/>
            </a:endParaRPr>
          </a:p>
        </p:txBody>
      </p:sp>
    </p:spTree>
    <p:extLst>
      <p:ext uri="{BB962C8B-B14F-4D97-AF65-F5344CB8AC3E}">
        <p14:creationId xmlns:p14="http://schemas.microsoft.com/office/powerpoint/2010/main" val="1560592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hteck 47"/>
          <p:cNvSpPr/>
          <p:nvPr/>
        </p:nvSpPr>
        <p:spPr bwMode="auto">
          <a:xfrm>
            <a:off x="308344" y="1690577"/>
            <a:ext cx="1701209" cy="45720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2" name="Titel 1"/>
          <p:cNvSpPr>
            <a:spLocks noGrp="1"/>
          </p:cNvSpPr>
          <p:nvPr>
            <p:ph type="title"/>
          </p:nvPr>
        </p:nvSpPr>
        <p:spPr>
          <a:xfrm>
            <a:off x="193677" y="190500"/>
            <a:ext cx="9361489" cy="646113"/>
          </a:xfrm>
        </p:spPr>
        <p:txBody>
          <a:bodyPr/>
          <a:lstStyle/>
          <a:p>
            <a:r>
              <a:rPr lang="de-DE" sz="2600" noProof="0" dirty="0" smtClean="0"/>
              <a:t>2. Schritt: Erwartungen, Leistungsversprechen und Ziele</a:t>
            </a:r>
            <a:endParaRPr lang="de-DE" sz="2600" noProof="0" dirty="0"/>
          </a:p>
        </p:txBody>
      </p:sp>
      <p:sp>
        <p:nvSpPr>
          <p:cNvPr id="9" name="AutoShape 2" descr="Bildergebnis für Verhandlung"/>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sp>
        <p:nvSpPr>
          <p:cNvPr id="7" name="Rechteck 6"/>
          <p:cNvSpPr/>
          <p:nvPr/>
        </p:nvSpPr>
        <p:spPr bwMode="auto">
          <a:xfrm>
            <a:off x="334311" y="865416"/>
            <a:ext cx="9397184" cy="541533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8" name="Textfeld 7"/>
          <p:cNvSpPr txBox="1"/>
          <p:nvPr/>
        </p:nvSpPr>
        <p:spPr>
          <a:xfrm>
            <a:off x="347035" y="865416"/>
            <a:ext cx="1725152" cy="830997"/>
          </a:xfrm>
          <a:prstGeom prst="rect">
            <a:avLst/>
          </a:prstGeom>
          <a:noFill/>
        </p:spPr>
        <p:txBody>
          <a:bodyPr wrap="none" rtlCol="0">
            <a:spAutoFit/>
          </a:bodyPr>
          <a:lstStyle/>
          <a:p>
            <a:r>
              <a:rPr lang="de-DE" sz="1600" dirty="0" smtClean="0"/>
              <a:t>Wir alle nehmen </a:t>
            </a:r>
            <a:br>
              <a:rPr lang="de-DE" sz="1600" dirty="0" smtClean="0"/>
            </a:br>
            <a:r>
              <a:rPr lang="de-DE" sz="1600" dirty="0" smtClean="0"/>
              <a:t>jetzt diese drei</a:t>
            </a:r>
            <a:endParaRPr lang="de-DE" sz="1600" dirty="0"/>
          </a:p>
          <a:p>
            <a:r>
              <a:rPr lang="de-DE" sz="1600" dirty="0" smtClean="0"/>
              <a:t>Interessengr.:</a:t>
            </a:r>
            <a:endParaRPr lang="de-DE" sz="1600" dirty="0"/>
          </a:p>
        </p:txBody>
      </p:sp>
      <p:cxnSp>
        <p:nvCxnSpPr>
          <p:cNvPr id="11" name="Gerader Verbinder 10"/>
          <p:cNvCxnSpPr/>
          <p:nvPr/>
        </p:nvCxnSpPr>
        <p:spPr bwMode="auto">
          <a:xfrm flipH="1">
            <a:off x="2004303" y="850605"/>
            <a:ext cx="3089" cy="5401339"/>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6" name="Textfeld 25"/>
          <p:cNvSpPr txBox="1"/>
          <p:nvPr/>
        </p:nvSpPr>
        <p:spPr>
          <a:xfrm>
            <a:off x="2078709" y="865416"/>
            <a:ext cx="2813591" cy="830997"/>
          </a:xfrm>
          <a:prstGeom prst="rect">
            <a:avLst/>
          </a:prstGeom>
          <a:noFill/>
        </p:spPr>
        <p:txBody>
          <a:bodyPr wrap="none" rtlCol="0">
            <a:spAutoFit/>
          </a:bodyPr>
          <a:lstStyle/>
          <a:p>
            <a:pPr>
              <a:spcBef>
                <a:spcPts val="0"/>
              </a:spcBef>
            </a:pPr>
            <a:r>
              <a:rPr lang="de-DE" sz="1600" dirty="0" smtClean="0"/>
              <a:t>(a) Was sind deren drei</a:t>
            </a:r>
          </a:p>
          <a:p>
            <a:pPr>
              <a:spcBef>
                <a:spcPts val="0"/>
              </a:spcBef>
            </a:pPr>
            <a:r>
              <a:rPr lang="de-DE" sz="1600" dirty="0" smtClean="0"/>
              <a:t>wichtigste Erwartungen</a:t>
            </a:r>
            <a:r>
              <a:rPr dirty="0"/>
              <a:t/>
            </a:r>
            <a:br>
              <a:rPr dirty="0"/>
            </a:br>
            <a:r>
              <a:rPr lang="de-DE" sz="1600" dirty="0" smtClean="0"/>
              <a:t>an die Schule?</a:t>
            </a:r>
            <a:endParaRPr lang="de-DE" sz="1600" dirty="0"/>
          </a:p>
        </p:txBody>
      </p:sp>
      <p:cxnSp>
        <p:nvCxnSpPr>
          <p:cNvPr id="27" name="Gerader Verbinder 26"/>
          <p:cNvCxnSpPr/>
          <p:nvPr/>
        </p:nvCxnSpPr>
        <p:spPr bwMode="auto">
          <a:xfrm flipH="1">
            <a:off x="5326885" y="850604"/>
            <a:ext cx="3089" cy="540133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 name="Gerader Verbinder 14"/>
          <p:cNvCxnSpPr/>
          <p:nvPr/>
        </p:nvCxnSpPr>
        <p:spPr bwMode="auto">
          <a:xfrm flipV="1">
            <a:off x="308344" y="1690577"/>
            <a:ext cx="5018568" cy="583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39" name="Gruppieren 38"/>
          <p:cNvGrpSpPr/>
          <p:nvPr/>
        </p:nvGrpSpPr>
        <p:grpSpPr>
          <a:xfrm>
            <a:off x="308344" y="3212976"/>
            <a:ext cx="5018541" cy="1516563"/>
            <a:chOff x="308344" y="3212976"/>
            <a:chExt cx="9397184" cy="1516563"/>
          </a:xfrm>
        </p:grpSpPr>
        <p:cxnSp>
          <p:nvCxnSpPr>
            <p:cNvPr id="31" name="Gerader Verbinder 30"/>
            <p:cNvCxnSpPr/>
            <p:nvPr/>
          </p:nvCxnSpPr>
          <p:spPr bwMode="auto">
            <a:xfrm>
              <a:off x="308344" y="3212976"/>
              <a:ext cx="939718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2" name="Gerader Verbinder 31"/>
            <p:cNvCxnSpPr/>
            <p:nvPr/>
          </p:nvCxnSpPr>
          <p:spPr bwMode="auto">
            <a:xfrm>
              <a:off x="308344" y="4729539"/>
              <a:ext cx="939718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17" name="Textfeld 16"/>
          <p:cNvSpPr txBox="1"/>
          <p:nvPr/>
        </p:nvSpPr>
        <p:spPr>
          <a:xfrm>
            <a:off x="347035" y="1752858"/>
            <a:ext cx="1380506" cy="707886"/>
          </a:xfrm>
          <a:prstGeom prst="rect">
            <a:avLst/>
          </a:prstGeom>
          <a:noFill/>
        </p:spPr>
        <p:txBody>
          <a:bodyPr wrap="none" rtlCol="0">
            <a:spAutoFit/>
          </a:bodyPr>
          <a:lstStyle/>
          <a:p>
            <a:r>
              <a:rPr lang="de-DE" dirty="0" smtClean="0"/>
              <a:t>Das</a:t>
            </a:r>
            <a:r>
              <a:rPr dirty="0"/>
              <a:t/>
            </a:r>
            <a:br>
              <a:rPr dirty="0"/>
            </a:br>
            <a:r>
              <a:rPr lang="de-DE" dirty="0" smtClean="0"/>
              <a:t>Kloster</a:t>
            </a:r>
            <a:endParaRPr lang="de-DE" dirty="0"/>
          </a:p>
        </p:txBody>
      </p:sp>
      <p:sp>
        <p:nvSpPr>
          <p:cNvPr id="34" name="Textfeld 33"/>
          <p:cNvSpPr txBox="1"/>
          <p:nvPr/>
        </p:nvSpPr>
        <p:spPr>
          <a:xfrm>
            <a:off x="347035" y="3269420"/>
            <a:ext cx="1225464" cy="707886"/>
          </a:xfrm>
          <a:prstGeom prst="rect">
            <a:avLst/>
          </a:prstGeom>
          <a:noFill/>
        </p:spPr>
        <p:txBody>
          <a:bodyPr wrap="none" rtlCol="0">
            <a:spAutoFit/>
          </a:bodyPr>
          <a:lstStyle/>
          <a:p>
            <a:r>
              <a:rPr lang="de-DE" dirty="0" smtClean="0"/>
              <a:t>Die</a:t>
            </a:r>
            <a:r>
              <a:rPr dirty="0"/>
              <a:t/>
            </a:r>
            <a:br>
              <a:rPr dirty="0"/>
            </a:br>
            <a:r>
              <a:rPr lang="de-DE" dirty="0" smtClean="0"/>
              <a:t>Lehrer</a:t>
            </a:r>
            <a:endParaRPr lang="de-DE" dirty="0"/>
          </a:p>
        </p:txBody>
      </p:sp>
      <p:sp>
        <p:nvSpPr>
          <p:cNvPr id="35" name="Textfeld 34"/>
          <p:cNvSpPr txBox="1"/>
          <p:nvPr/>
        </p:nvSpPr>
        <p:spPr>
          <a:xfrm>
            <a:off x="347035" y="4782856"/>
            <a:ext cx="1196161" cy="707886"/>
          </a:xfrm>
          <a:prstGeom prst="rect">
            <a:avLst/>
          </a:prstGeom>
          <a:noFill/>
        </p:spPr>
        <p:txBody>
          <a:bodyPr wrap="none" rtlCol="0">
            <a:spAutoFit/>
          </a:bodyPr>
          <a:lstStyle/>
          <a:p>
            <a:r>
              <a:rPr lang="de-DE" dirty="0" smtClean="0"/>
              <a:t>Die</a:t>
            </a:r>
            <a:r>
              <a:rPr dirty="0"/>
              <a:t/>
            </a:r>
            <a:br>
              <a:rPr dirty="0"/>
            </a:br>
            <a:r>
              <a:rPr lang="de-DE" dirty="0" smtClean="0"/>
              <a:t>Schüler</a:t>
            </a:r>
            <a:endParaRPr lang="de-DE" dirty="0"/>
          </a:p>
        </p:txBody>
      </p:sp>
      <p:sp>
        <p:nvSpPr>
          <p:cNvPr id="38" name="Textfeld 37"/>
          <p:cNvSpPr txBox="1"/>
          <p:nvPr/>
        </p:nvSpPr>
        <p:spPr>
          <a:xfrm>
            <a:off x="2078709" y="4850199"/>
            <a:ext cx="468398" cy="1323439"/>
          </a:xfrm>
          <a:prstGeom prst="rect">
            <a:avLst/>
          </a:prstGeom>
          <a:noFill/>
        </p:spPr>
        <p:txBody>
          <a:bodyPr wrap="none" rtlCol="0">
            <a:spAutoFit/>
          </a:bodyPr>
          <a:lstStyle/>
          <a:p>
            <a:pPr>
              <a:spcBef>
                <a:spcPts val="1200"/>
              </a:spcBef>
            </a:pPr>
            <a:r>
              <a:rPr lang="de-DE" dirty="0" smtClean="0"/>
              <a:t>1. </a:t>
            </a:r>
          </a:p>
          <a:p>
            <a:pPr>
              <a:spcBef>
                <a:spcPts val="1200"/>
              </a:spcBef>
            </a:pPr>
            <a:r>
              <a:rPr lang="de-DE" dirty="0" smtClean="0"/>
              <a:t>2. </a:t>
            </a:r>
          </a:p>
          <a:p>
            <a:pPr>
              <a:spcBef>
                <a:spcPts val="1200"/>
              </a:spcBef>
            </a:pPr>
            <a:r>
              <a:rPr lang="de-DE" dirty="0" smtClean="0"/>
              <a:t>3.</a:t>
            </a:r>
          </a:p>
        </p:txBody>
      </p:sp>
      <p:sp>
        <p:nvSpPr>
          <p:cNvPr id="40" name="Textfeld 39"/>
          <p:cNvSpPr txBox="1"/>
          <p:nvPr/>
        </p:nvSpPr>
        <p:spPr>
          <a:xfrm>
            <a:off x="5276110" y="865416"/>
            <a:ext cx="3820277" cy="1323439"/>
          </a:xfrm>
          <a:prstGeom prst="rect">
            <a:avLst/>
          </a:prstGeom>
          <a:noFill/>
        </p:spPr>
        <p:txBody>
          <a:bodyPr wrap="none" rtlCol="0">
            <a:spAutoFit/>
          </a:bodyPr>
          <a:lstStyle/>
          <a:p>
            <a:pPr>
              <a:spcBef>
                <a:spcPts val="0"/>
              </a:spcBef>
            </a:pPr>
            <a:r>
              <a:rPr lang="de-DE" dirty="0" smtClean="0"/>
              <a:t>(b) Wie lautet Ihr Leistungs-</a:t>
            </a:r>
          </a:p>
          <a:p>
            <a:pPr>
              <a:spcBef>
                <a:spcPts val="0"/>
              </a:spcBef>
            </a:pPr>
            <a:r>
              <a:rPr lang="de-DE" dirty="0"/>
              <a:t> </a:t>
            </a:r>
            <a:r>
              <a:rPr lang="de-DE" dirty="0" smtClean="0"/>
              <a:t>     versprechen</a:t>
            </a:r>
            <a:r>
              <a:rPr lang="de-DE" sz="1800" dirty="0" smtClean="0"/>
              <a:t> </a:t>
            </a:r>
            <a:r>
              <a:rPr lang="de-DE" dirty="0" smtClean="0"/>
              <a:t>gegenüber der </a:t>
            </a:r>
          </a:p>
          <a:p>
            <a:pPr>
              <a:spcBef>
                <a:spcPts val="0"/>
              </a:spcBef>
            </a:pPr>
            <a:r>
              <a:rPr lang="de-DE" dirty="0"/>
              <a:t> </a:t>
            </a:r>
            <a:r>
              <a:rPr lang="de-DE" dirty="0" smtClean="0"/>
              <a:t>     Interessengruppe ...?</a:t>
            </a:r>
          </a:p>
          <a:p>
            <a:pPr>
              <a:spcBef>
                <a:spcPts val="0"/>
              </a:spcBef>
            </a:pPr>
            <a:endParaRPr lang="de-DE" dirty="0"/>
          </a:p>
        </p:txBody>
      </p:sp>
      <p:cxnSp>
        <p:nvCxnSpPr>
          <p:cNvPr id="41" name="Gerader Verbinder 40"/>
          <p:cNvCxnSpPr/>
          <p:nvPr/>
        </p:nvCxnSpPr>
        <p:spPr bwMode="auto">
          <a:xfrm flipH="1">
            <a:off x="5277266" y="843516"/>
            <a:ext cx="3089" cy="540133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3" name="Gerader Verbinder 42"/>
          <p:cNvCxnSpPr/>
          <p:nvPr/>
        </p:nvCxnSpPr>
        <p:spPr bwMode="auto">
          <a:xfrm>
            <a:off x="5326885" y="3789040"/>
            <a:ext cx="437864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47" name="Textfeld 46"/>
          <p:cNvSpPr txBox="1"/>
          <p:nvPr/>
        </p:nvSpPr>
        <p:spPr>
          <a:xfrm>
            <a:off x="5359785" y="3817843"/>
            <a:ext cx="4339650" cy="646331"/>
          </a:xfrm>
          <a:prstGeom prst="rect">
            <a:avLst/>
          </a:prstGeom>
          <a:noFill/>
        </p:spPr>
        <p:txBody>
          <a:bodyPr wrap="square" rtlCol="0">
            <a:spAutoFit/>
          </a:bodyPr>
          <a:lstStyle/>
          <a:p>
            <a:pPr>
              <a:spcBef>
                <a:spcPts val="0"/>
              </a:spcBef>
            </a:pPr>
            <a:r>
              <a:rPr lang="de-DE" sz="1800" dirty="0" smtClean="0"/>
              <a:t>(c) Welche Schwächen oder Defizite </a:t>
            </a:r>
            <a:r>
              <a:rPr sz="1800" dirty="0"/>
              <a:t/>
            </a:r>
            <a:br>
              <a:rPr sz="1800" dirty="0"/>
            </a:br>
            <a:r>
              <a:rPr lang="de-DE" sz="1800" dirty="0" smtClean="0"/>
              <a:t>     hat Ihr Leistungsversprechen?</a:t>
            </a:r>
          </a:p>
        </p:txBody>
      </p:sp>
      <p:sp>
        <p:nvSpPr>
          <p:cNvPr id="51" name="Textfeld 50"/>
          <p:cNvSpPr txBox="1"/>
          <p:nvPr/>
        </p:nvSpPr>
        <p:spPr>
          <a:xfrm>
            <a:off x="2757907" y="6309320"/>
            <a:ext cx="6011517" cy="523220"/>
          </a:xfrm>
          <a:prstGeom prst="rect">
            <a:avLst/>
          </a:prstGeom>
          <a:noFill/>
        </p:spPr>
        <p:txBody>
          <a:bodyPr wrap="none" rtlCol="0">
            <a:spAutoFit/>
          </a:bodyPr>
          <a:lstStyle/>
          <a:p>
            <a:r>
              <a:rPr lang="de-DE" sz="1400" dirty="0" smtClean="0"/>
              <a:t>Wenn Sie möchten, dann wählen Sie eine der Schulen aus Ihrer Gruppe, </a:t>
            </a:r>
            <a:br>
              <a:rPr lang="de-DE" sz="1400" dirty="0" smtClean="0"/>
            </a:br>
            <a:r>
              <a:rPr lang="de-DE" sz="1400" dirty="0" smtClean="0"/>
              <a:t>damit die Übung einen konkreten Bezug bekommt!</a:t>
            </a:r>
            <a:endParaRPr lang="de-DE" sz="1400" dirty="0">
              <a:latin typeface="Arial Narrow" panose="020B0606020202030204" pitchFamily="34" charset="0"/>
            </a:endParaRPr>
          </a:p>
        </p:txBody>
      </p:sp>
      <p:sp>
        <p:nvSpPr>
          <p:cNvPr id="28" name="Textfeld 27"/>
          <p:cNvSpPr txBox="1"/>
          <p:nvPr/>
        </p:nvSpPr>
        <p:spPr>
          <a:xfrm>
            <a:off x="2078709" y="1768878"/>
            <a:ext cx="468398" cy="1323439"/>
          </a:xfrm>
          <a:prstGeom prst="rect">
            <a:avLst/>
          </a:prstGeom>
          <a:noFill/>
        </p:spPr>
        <p:txBody>
          <a:bodyPr wrap="none" rtlCol="0">
            <a:spAutoFit/>
          </a:bodyPr>
          <a:lstStyle/>
          <a:p>
            <a:pPr>
              <a:spcBef>
                <a:spcPts val="1200"/>
              </a:spcBef>
            </a:pPr>
            <a:r>
              <a:rPr lang="de-DE" dirty="0" smtClean="0"/>
              <a:t>1. </a:t>
            </a:r>
          </a:p>
          <a:p>
            <a:pPr>
              <a:spcBef>
                <a:spcPts val="1200"/>
              </a:spcBef>
            </a:pPr>
            <a:r>
              <a:rPr lang="de-DE" dirty="0" smtClean="0"/>
              <a:t>2. </a:t>
            </a:r>
          </a:p>
          <a:p>
            <a:pPr>
              <a:spcBef>
                <a:spcPts val="1200"/>
              </a:spcBef>
            </a:pPr>
            <a:r>
              <a:rPr lang="de-DE" dirty="0" smtClean="0"/>
              <a:t>3.</a:t>
            </a:r>
          </a:p>
        </p:txBody>
      </p:sp>
      <p:sp>
        <p:nvSpPr>
          <p:cNvPr id="29" name="Textfeld 28"/>
          <p:cNvSpPr txBox="1"/>
          <p:nvPr/>
        </p:nvSpPr>
        <p:spPr>
          <a:xfrm>
            <a:off x="2078709" y="3333636"/>
            <a:ext cx="468398" cy="1323439"/>
          </a:xfrm>
          <a:prstGeom prst="rect">
            <a:avLst/>
          </a:prstGeom>
          <a:noFill/>
        </p:spPr>
        <p:txBody>
          <a:bodyPr wrap="none" rtlCol="0">
            <a:spAutoFit/>
          </a:bodyPr>
          <a:lstStyle/>
          <a:p>
            <a:pPr>
              <a:spcBef>
                <a:spcPts val="1200"/>
              </a:spcBef>
            </a:pPr>
            <a:r>
              <a:rPr lang="de-DE" dirty="0" smtClean="0"/>
              <a:t>1. </a:t>
            </a:r>
          </a:p>
          <a:p>
            <a:pPr>
              <a:spcBef>
                <a:spcPts val="1200"/>
              </a:spcBef>
            </a:pPr>
            <a:r>
              <a:rPr lang="de-DE" dirty="0" smtClean="0"/>
              <a:t>2. </a:t>
            </a:r>
          </a:p>
          <a:p>
            <a:pPr>
              <a:spcBef>
                <a:spcPts val="1200"/>
              </a:spcBef>
            </a:pPr>
            <a:r>
              <a:rPr lang="de-DE" dirty="0" smtClean="0"/>
              <a:t>3.</a:t>
            </a:r>
          </a:p>
        </p:txBody>
      </p:sp>
    </p:spTree>
    <p:extLst>
      <p:ext uri="{BB962C8B-B14F-4D97-AF65-F5344CB8AC3E}">
        <p14:creationId xmlns:p14="http://schemas.microsoft.com/office/powerpoint/2010/main" val="34833722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de-DE" noProof="0" dirty="0" smtClean="0"/>
          </a:p>
        </p:txBody>
      </p:sp>
      <p:sp>
        <p:nvSpPr>
          <p:cNvPr id="44035" name="Rectangle 3"/>
          <p:cNvSpPr>
            <a:spLocks noChangeArrowheads="1"/>
          </p:cNvSpPr>
          <p:nvPr/>
        </p:nvSpPr>
        <p:spPr bwMode="auto">
          <a:xfrm>
            <a:off x="450850" y="2205038"/>
            <a:ext cx="9004300" cy="2736850"/>
          </a:xfrm>
          <a:prstGeom prst="rect">
            <a:avLst/>
          </a:prstGeom>
          <a:solidFill>
            <a:schemeClr val="accent2"/>
          </a:solidFill>
          <a:ln w="12700">
            <a:noFill/>
            <a:miter lim="800000"/>
            <a:headEnd/>
            <a:tailEnd/>
          </a:ln>
        </p:spPr>
        <p:txBody>
          <a:bodyPr anchor="ctr"/>
          <a:lstStyle/>
          <a:p>
            <a:pPr algn="ctr" eaLnBrk="0" hangingPunct="0">
              <a:lnSpc>
                <a:spcPct val="110000"/>
              </a:lnSpc>
              <a:spcBef>
                <a:spcPct val="20000"/>
              </a:spcBef>
            </a:pPr>
            <a:r>
              <a:rPr lang="de-DE" sz="3600" b="1" dirty="0" smtClean="0">
                <a:solidFill>
                  <a:srgbClr val="246237"/>
                </a:solidFill>
                <a:latin typeface="Arial" charset="0"/>
              </a:rPr>
              <a:t>Ausgewählte Fallbeispiele</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556" y="4105015"/>
            <a:ext cx="3280889" cy="2187259"/>
          </a:xfrm>
          <a:prstGeom prst="rect">
            <a:avLst/>
          </a:prstGeom>
        </p:spPr>
      </p:pic>
    </p:spTree>
    <p:extLst>
      <p:ext uri="{BB962C8B-B14F-4D97-AF65-F5344CB8AC3E}">
        <p14:creationId xmlns:p14="http://schemas.microsoft.com/office/powerpoint/2010/main" val="284677407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de-DE" noProof="0" dirty="0" smtClean="0"/>
          </a:p>
        </p:txBody>
      </p:sp>
      <p:sp>
        <p:nvSpPr>
          <p:cNvPr id="44035" name="Rectangle 3"/>
          <p:cNvSpPr>
            <a:spLocks noChangeArrowheads="1"/>
          </p:cNvSpPr>
          <p:nvPr/>
        </p:nvSpPr>
        <p:spPr bwMode="auto">
          <a:xfrm>
            <a:off x="450850" y="2205038"/>
            <a:ext cx="9004300" cy="2736850"/>
          </a:xfrm>
          <a:prstGeom prst="rect">
            <a:avLst/>
          </a:prstGeom>
          <a:solidFill>
            <a:schemeClr val="accent2"/>
          </a:solidFill>
          <a:ln w="12700">
            <a:noFill/>
            <a:miter lim="800000"/>
            <a:headEnd/>
            <a:tailEnd/>
          </a:ln>
        </p:spPr>
        <p:txBody>
          <a:bodyPr anchor="ctr"/>
          <a:lstStyle/>
          <a:p>
            <a:pPr algn="ctr" eaLnBrk="0" hangingPunct="0">
              <a:lnSpc>
                <a:spcPct val="110000"/>
              </a:lnSpc>
              <a:spcBef>
                <a:spcPct val="20000"/>
              </a:spcBef>
            </a:pPr>
            <a:r>
              <a:rPr lang="de-DE" sz="3200" b="1" dirty="0" smtClean="0">
                <a:solidFill>
                  <a:srgbClr val="246237"/>
                </a:solidFill>
                <a:latin typeface="Arial" charset="0"/>
              </a:rPr>
              <a:t>Zusammenfassung und abschließende Bemerkungen </a:t>
            </a:r>
            <a:endParaRPr lang="de-DE" sz="3200" b="1" dirty="0">
              <a:solidFill>
                <a:srgbClr val="246237"/>
              </a:solidFill>
              <a:latin typeface="Arial" charset="0"/>
            </a:endParaRPr>
          </a:p>
        </p:txBody>
      </p:sp>
    </p:spTree>
    <p:extLst>
      <p:ext uri="{BB962C8B-B14F-4D97-AF65-F5344CB8AC3E}">
        <p14:creationId xmlns:p14="http://schemas.microsoft.com/office/powerpoint/2010/main" val="67960850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Ellipse 56"/>
          <p:cNvSpPr/>
          <p:nvPr/>
        </p:nvSpPr>
        <p:spPr bwMode="auto">
          <a:xfrm>
            <a:off x="193677" y="1268760"/>
            <a:ext cx="9489628" cy="4960974"/>
          </a:xfrm>
          <a:prstGeom prst="ellipse">
            <a:avLst/>
          </a:prstGeom>
          <a:solidFill>
            <a:schemeClr val="tx2">
              <a:lumMod val="20000"/>
              <a:lumOff val="8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2" name="Titel 1"/>
          <p:cNvSpPr>
            <a:spLocks noGrp="1"/>
          </p:cNvSpPr>
          <p:nvPr>
            <p:ph type="title"/>
          </p:nvPr>
        </p:nvSpPr>
        <p:spPr>
          <a:xfrm>
            <a:off x="193677" y="190500"/>
            <a:ext cx="9361489" cy="646113"/>
          </a:xfrm>
        </p:spPr>
        <p:txBody>
          <a:bodyPr/>
          <a:lstStyle/>
          <a:p>
            <a:r>
              <a:rPr lang="de-DE" noProof="0" dirty="0" smtClean="0"/>
              <a:t>Aufbau des Beziehungsgeflechts einer Benediktinerschule</a:t>
            </a:r>
            <a:endParaRPr lang="de-DE" noProof="0" dirty="0"/>
          </a:p>
        </p:txBody>
      </p:sp>
      <p:sp>
        <p:nvSpPr>
          <p:cNvPr id="3" name="Textfeld 2"/>
          <p:cNvSpPr txBox="1"/>
          <p:nvPr/>
        </p:nvSpPr>
        <p:spPr>
          <a:xfrm>
            <a:off x="193677" y="940658"/>
            <a:ext cx="8355172" cy="400110"/>
          </a:xfrm>
          <a:prstGeom prst="rect">
            <a:avLst/>
          </a:prstGeom>
          <a:noFill/>
        </p:spPr>
        <p:txBody>
          <a:bodyPr wrap="none" rtlCol="0">
            <a:spAutoFit/>
          </a:bodyPr>
          <a:lstStyle/>
          <a:p>
            <a:r>
              <a:rPr lang="de-DE" b="1" dirty="0" smtClean="0">
                <a:solidFill>
                  <a:srgbClr val="246237"/>
                </a:solidFill>
              </a:rPr>
              <a:t>Beispiele für horizontale Beziehungen inner- und außerhalb der Schule</a:t>
            </a:r>
            <a:r>
              <a:rPr lang="de-DE" dirty="0" smtClean="0"/>
              <a:t>  </a:t>
            </a:r>
            <a:endParaRPr lang="de-DE" b="1" dirty="0">
              <a:solidFill>
                <a:srgbClr val="246237"/>
              </a:solidFill>
            </a:endParaRPr>
          </a:p>
        </p:txBody>
      </p:sp>
      <p:sp>
        <p:nvSpPr>
          <p:cNvPr id="49" name="AutoShape 2" descr="data:image/jpeg;base64,/9j/4AAQSkZJRgABAQAAAQABAAD/2wCEAAkGBxMTEhUUExQWFhUXGBoYGBgYGBseGxocGCAdGB8aGhwdHiggIBolHBgYITEiJSkrLi4uHCAzODMsNygtLiwBCgoKDg0OGxAQGywkICQsLDQsLCwsLyw0LCwsLCwsLCwsLCwsLCwsLCwsLCwsLCwsLCwsLCwsLCwsLCwsLCwsLP/AABEIAL0BCgMBIgACEQEDEQH/xAAcAAACAwEBAQEAAAAAAAAAAAAEBQIDBgEHAAj/xAA+EAABAgQEBAQFAwMDAwQDAAABAhEAAyExBBJBUQUiYXEGE4GRMqGxwfBC0eEUI1IVYvFykqIWY4LCBzNT/8QAGQEAAwEBAQAAAAAAAAAAAAAAAQIDAAQF/8QAJREAAgICAgIDAAIDAAAAAAAAAAECEQMhEjEiQRNRYQQyI0KR/9oADAMBAAIRAxEAPwDETpaQTufaJmY2rQtnzHZqRcvMqwJELw0rOdFufMS0XoFaGwt1MLsOCHOv0G8MMHIVlJs5o+0aaSN0EzJpyi1vmIGM5g1XUxoe+kSKHNbDTU6RKYpKGSkObbn1iTrqjFKl5Us5chyR126RFEjlzLLVoG+sWSkOoEunKxy6UFBAOKxBqDuYyuTpAC1zSHq7j2/P3gJc+sUmcdzA5U5i8Mf2Gg6SsixNYPnLbmuwYQrww3sYJnKISxNRbrBnHZmVnEVFABa0E4knKBdx6wAiUbwxk4fMnMonYDt1hciSpmaOScLup2v+zxMLeoIGnSOyRmYAH1Ib1eJ4zKGAqBod4523ypgs+TLdqu1zp2ESOJSkWH5eKcIkkEAsPpeBkBiSqwp3MHjdpsIxl4lbhlVOlvf5Q+4NxmolzVVdkq+0ZeWg2cAs29z/ABEsNNUlTpYkG+g6vCSxRkqMnR6ahxtFyV726Rg//UMwF847NSNHgeMIWgEqvQhiaxwTw5I9l1lHIxLQPi8YEJKjYQKjFJILZqVokmM9xrFBYBzChPIkl/Uxo4Jzl9ISWVmsweIE1CVIsR+CCVyS1YynhlE7KvDpzJBD51BglxsS7PtGjRjPLypmFGWiQrMKkDa4tDZP47gyuN8lbJTcMCKjN3vAOKwmUUfIb65ToRDwTQQ9GiCiGI0MTjKmPKCaMwhCpZa4/KiC0LB6xdPkv/bJreWr/wCp+3aFy1gFnyq+p6w0octo5qcWHCXEgiB5WLb4g3XSCRMBtEJKS7GtHfKjuQR8Fx3zeg94RqTDo89xXBAlAPmc5qAbNsevW0V4aaEy61Jen7xfxBZUsVpAiJ9CkBq6bmPcuUo1I57LsJLSoElnP0ieInbGlhAqJ60ku/Xal4niJjANci1zWDxd2E6cWAwasfS0Cswqq7Abn9orIl8rhzqQ96xyfOdLUYAVtDPekYomTCC4Nt4FnTXJgmfJATU812FoBSl4vjSGSOgPF8uRFkhNYPlyAYZyoNAqJcHYatFJBAq+0G4PAPr/AD7wQrC5P0sN0xzSy7pG4vsFncMo6ap6VboYWYwlKcvrDuVOYukselPcGIYsBYIUGJ1Av3EKptvyM+hDhp5D1AoGJizOKWLn+I7N4YsAlIChuPuLwOpVg1mfekWpN2hGg1VNnN+wHyiGGlA86raD7wNiiQD+NEkThkAr1rcwnF1aMgrMWOWmYsH17dI+VLShLVKjUnT22ihU4KPYhmvEMTijU/g0hOL6RmX4SUC2bW7fR4PwsxCCSCQLMSeZtfrCbhyyVi5oXbQe/aLsVSiXa/7mDOLcqsJseEcSTMJTNmKQMrJYBnFGOto6qUMrilP1FwfuIR8KQEVJdVOwf6xZN4o6i4HfpHPKTvjENjjC4dHxoUczCxdIB0cl76CE3EMW61AkJqGKncauB6wdLlS5knKrLlCswW5zJ6Cvw9CDEsMZJHKoE7qF27j6Q/KMfJmojg8TMTlKZvMQcyAQACC1R7F9XjQYXFryFUxUtk/qCnB7tYwu4nipdOTyyS6UoqgMNy56tSEi5wxGZRAf9WhvUv6RNxhO3WikJU9mjPFJS0l1pSXYZnD7EFr9IU4/FAAqfMQQHGou77wXOUr+kEuVKHKUrmTCRfmSltSSFV29Yz8+YiWaqK1bH4Q/T0hoYoJ0jZbW/TNBJxM2ZNyJYpIGVIFSTYAXehgXF4laCASUqc0A2pXYitIP8J8aTnM1asvKqWhQTQKa5+XzgLEomzpqlKCZgmHMpSUs2jFyCCQNH1jfA+36FUbX6Rl49ZWOYvR223Y0hqeJyv8ANPvGYWk+azAPQurY2Z4meGzf8ERCWGD70BWKZ8wuA4L8pYiIql5FnoKdHgQyyFBT1d4sXP8AiKrlgNo9Jx+hWj4z7ghwxau/3iOIxBC32t22iEtQBe7NB+FAZSimtgVAW6P6QXUTUL1Yku9ATE5WHKgVVOwbWOY6UGKhStgPo0METcktKQXLVNoLdLRmBTpRCXU4I0OzRfw2QkgqIcvT8/LRGZinZw42MFYaaAgFhXb2hJSko9BTJycO6iWp94YZtmP1+xhd/UPoaaj8veJCYo/pN4i032EbJxrC31+4iacUnt7/AGpClK1UoRuPpEys7VppWF4G5MbZ0q2+UVTJAH7fxAAJ/AYmnEKGrjrX+YFNDKRdOw7V+Y/HiiYUq5ZiQrY2V6GJZ855lMO5rHVM9Cn1/eHjoDFWO4WonkOYE2ND66E9jC6dh5iSyklPcRpwoHYtsY+mLYPQjUGo/iKrK1poWkZmSVZmT+bx9jJZDVzb9Gh1iUSspKEhKuiqHsN4X4TBLmkgV3sPbcw8ZKTsAHgZmUnrSGEiqVGgqz+x9qQLPlFJIIYjeLkr5AP4rZhGyRvZmGBHKpYZIFE6Pu0DYXDFZclk707UePpUlZ5SaD2HbrBcpgnIAq50oA7+veIXxujFwWhAaii7Cmn7wRK4jmTkpm0DUbbWEuNng/Cbfb7xZhZ6kh6dKB4V4lJW+zD6XMGU5RzClHy+lW2gdKaOSkKNDSnq0Uy8QSlqk7/8QNiMUxCRTvf53icYPpGNYuaFYSWkTCAjMZrIcVLJokggXv0eM14kwstK0pRN8zlLqYB2NLUtrBEwBMkIE7mmlGYCwSxZJG+vpHJ3DwJigtVrgAAtow07R043xjbLTcqSscz5f9hK1HJlSjJLSlkgqIehFTlf8u7x2JCcDJl4aUJhX/cXMZIbKWsT8RqNQPWBhJUmVmRNlz5eQqdinKMpTlY6C9Yy8jHzQlg+W3LRNC5O2o+UPJKrezc2uh1w3ABZVNmTOoHlhOVLAOUmt3qNou/rUf5o94TYFSUOCtTEMU1NDUF9oklA0kBvSOHNxm0+IlsybqIHLEpyI28rAvIEtYSV5Gdte96bxjJqSSRVxd9NDHqyxuIE9gaZYBrY/lIa4bDghgXS1/3+cBplvpBuHnZZbAgEknqRHPlk+JmUYzDUITRgBWBSSEgEFxQHT3g2WDMU1Q9yPq0MsBwdeZkkEfqcskCznQQsJ0qkBKzNgbV6/tH0iZVnp+Wh/wARwMuWshBCwfiY6PUJ6/tDCVwdypkoCbJCjcf9QFD3isZRlYyRm5NWYw3wqDQUOmx94ZDh8pPxpEo7Uc9m+KNnwvwVKEoZitE1VSpJDgH9LkbXbWJZHFFIYm+jDHCGhCS1qhi/Q2NjrEDOyU+R+lo3svwkqWFhEwTErSxTNHqCCNQYQT/DOISaylKH+xRPaxeI8U9JheGS9GeM16j6/sYipL3zJ6u4hxN4UOx2LfRQeBDw5QLhT+n7GNxfom4v2Aow70StJ7x8cOQ+YGxZgDXTW0GT8IsVKUq9v+YpUhSTQKHqG9oNNehWkBqBH6aRFgRbuxhhkUfiSH60PyMVrw4NcyUgblzGV/RqFv8ASSzoR2MVjDBFUqV6w2EsFgl1PZgS/akXzsEJakomFQUbj/F9DufpDxcmZRbFBxpNJqUzBuaH0IrHV8OlzEPKUUnZdn2Chb1jQHhA0UbA6faKRwxYJyt6qv8AaDchvjkZuchaZZCvif5C3pFwmqygHavTv1h0AqWpJVJlTP0qSpIUK1ZjqzQnxYypokIJPwt6UgSdroVqhViFAk3+zxbhlpsXNNfrFs6ScjBnqdqmA8Kogt+Ui6VxoAXPxSmd6WEUf1GY8xNBRz8ohiJxZn9BA4jRgg0OsJxbyxyhOZxUpdx62sI6rHFcwqXTMXUw9KDYAQslopF4QaVpBddMxr+DS5a1KUtWVLEqcsAGoXubVp0hj4bkIVQrSQVf/rKFEsblJtYA/aMjgJz5gTQ9fVu1PpG78H4XyvMmlRyiWVFLahraamIajcWyylpJI74glpM1KVo5VgoSlhQo5XOooaNQCsQl4CQQCmdKCSAQFKmBQBsFAKYHdoH4/if6hjROV8v3c+ggWTwPMkHz8MlwCxxABD6EaEbQYKEl2NklL2ijhvGUTL8itjY9jrBuIRKZSlJTYvQOdI7I4XLVlTKSxb4W/NIWeKsKuUEBYYvoaNHdLJSs5mgaVxmQlwmSBcGotrpC7iGHSlS0j4TkKSdM1fo/ygcJdJs1nghM4ZBn5lpoAKAgWzHVveOZPmqDTI+HcKJs/KpSksKFIckkgM1PrSNbxlBSP6eUGCS6w+tGc/qOr79oh4SkOtCmJCWUs0bMQSQNcoJDdo+4miZ5vnpYomKJStJCki5Yno2u0QlB8ujrwqKQixXCZiiEpAb9R13brQmsOeDylSiykukkA1e+ogiRgF8rTQxyB2GtfWoAHR7x9ikGUjzJqwpICSQALrJOmxAbuY3CfaBNY3v2anADCy0kzAlJsCW+T6wsmeJlJQDLSpXOp2J+EMxrmrf26wPNxWFUkeatBSLOfTSuogHhaJHn5pctSyFliHCEpI+J9VdDoY0/GWycW7pGrm+KZcsOVBQKyizWAU9HpVIfvtA3GvGkuXmTKGdeigQUDq+rbNGT8ULUlYClOCHsBW0T4fIXNw/lmWRzEiZS3xXuNelRAWNS6R0qTivIcoxEnEywSvKtLA1AUCaU3BMfYfBBJJKivYkCntCaVxTC4fMmU61AsVMasTV+zQdg+OomIURJWSlKywoSSXAFb9W+sU+JLbZzznF9INXhJarpHe30gadwCWfhKknd3b0MH4OZLWogTKFTgFuUMaFyFO6QpyP1NF8lIUkKSpKgoAhiz3sC2x9jGcWyWjLzPCqk/CoTKvzEiFc/AhClIIGYaZfvHoapJGhu3cs9N6RmeMcPmLnjIHzJCn0DUqdrRN4eWujSiq0c4IkoRmbmrk2S9Cof7j8mgTjmGdIULi/Y/sfrB2E4pLlJEuYHypy5ihdefMXI09NNovx3HMGA5IJV5jAOaqIKXDOKegqIeEFDplIuo0L8AVFIzAvyju9E+7QakfnyhDwjimIExzNOUnNkIDMNBSkOZvE6kUPRgLHNlo1XYt1jZZRiwrI0tk1Sg7tUxdLwyVkAgHUuAaD+WizDYqWtGZSFAkTC4/yJDM+ru1WFjB2CRLVMGRZqrKyk1YJcsf8Aq1OxEZK+mM5quhfiPD+HXeWLM4p9IW43whIUAzpbUfeNWmQSkEZS8sr5VXawDtfcs0fT5JS5IUBZ2o2XMS46U70jeSJaPM8R4PZz5tKM6b5mALgkNWFisEqUohSfhLEg/mkepzMMATLKRlYvWxBDgjo49xGenSJYxJS7AXL1GlN6sCNodZa/sZxA/D/CsJMX/eKzL/2pGc2dmNrh7xpfHnB8AMIJuEShK86U8pNmV8STrS8KuKYFMtlS6EhhR0h2cp2JilCvN8uWshQQCVqcpNBQWfURGWbdtjQcV2LOD8KSoFai6U05WFdb6fmkPOD8VEtSpaApKSkg5lAhid7gkiFmP42lKSmUEgfClrAdjq8J+EhWSYpgAS2YnUVYNZneOduU7l/wS6ejcr4lL1Qkvq409IvROUQCBQ1FRr6R52rFJLhIZ+5+vUPeD5OJnBIYqZhrDwhOh45F7NMrHpQkKSPLY/EHJ2+raQg4pOXPBCUqKQXUtVGHQEO59IPxnG0IJADsD7xlRjJpKlEk5r1OkdM89rSJNJFyko3KQLUr69awTw2ZLClFaQv/ABDVLA0FaFzCiYsnXqz6xTKlz8zpcDqP3EDAndhTs9E4XiEJJKUFKeSgSoNUFidbKPW0HnDrxMtcuUCHGUqVmyjmO4uxffTSKfDM8S8OkTiSsjMoNVtGbRofeGp8pKlIQokrJWyl5lUDsB2SYecpXRaMUZfj3h2ZhRJyzZikMxJAbMmzNUAA0eFs7DlYyLmrIpcDSoFNAX9zGqx/EziZ07Dyk582VQU7iWUBub/ElQZhUuYxk7HTEqKTLS4fU6e0IpyXop8cZB44MKFKiptBSHfDZiJUpedXlqcqcjMGysLXZnYbQoxXnSZiRRScqVKyoVqK3sO4EMJ0xBDGoWGbd9IdR5y5PshKKi7XQVxGfIyqnqyqEt8tRlUDVg9y9IxvEPEk2YlDDyykkuDSwSGF6JAqTqYaq4JJH6S12ct7GB8bw1CUlSA1n3bvFHUY6Ek2ZzCyFE0Ba1AT7wxxyijykIJd83cuzE2EXYDHIExIUkBI9vXpGvweCkYhaUGUkiqqJsAHJfQdY5WpZXsVIVSZal8qQVasA/ytF2Hwk4qVLQFOkjMMzEZg4cE2IPtBuEky5KuR0vTlNDFHEPEqZalBKCopoVEsH2e5uO0T+BQ3yHsOy4qWhQUWCjf4iCoZA2Q0GtmEC47+tElMpCCpQDKmEgk9gKCJSeMzVMppbEPQqPUNFSfFLIUogBizPo7Odh1h4Z4rV2YF8P8ABOIqJAUoMCWWp7dKv2jV4TwrMWB5iglJLqJQCogknKDoLNSPuC8XRmE3McoDKehT6fKGWH8WoVOKcpEuwUd9w+h2g5syekVx/pXxDwNIMvLIdCsrOS4VV+bYvqI8v4phZ0hapc+UtMy7s4ULZnFFClxHvCTqmo2inH4GXiEFExLj2Kex0MQu3seUEzw3h6JyikgEtUFmYbvr2hxJlTncyyXocyQfrWHHGOAYnCcyFKnyiqrpAKEitco1dnZqaQvxuMmiWMiXa4ZyxDWHUxZ4YyVxZFxp7Jk5goLQWKSkhC1ChoRV0sdmgtONnZgULIPKcqk1UEPykpIDc1eURnZ3FZzBNnIJZJAOWozRVjOKrXMkEJICVOShzdg52TvCwhkTL1jrTNnisVPEiYpQF8ormHOQaHLRmtW8eeY/CTJs1SgkkBRtU1q9NY9CnJwyh5wWUlLEsTr/AJSzqXGgvA+E4cFNPDkKDpIJIymtjanUiKYs0U9gnilWjNcMRNIEpSV5XBBLukioIPfSG0jg6HJVzFTvsSq5bU1NesO5coQPxAKT8CQetX9hWGy8H5UQquzFcTwMvOol9XZgB0YwrxmLQlKUy05QA2Z3JvU0Acv1tBPibEFMxiD7XijhEyUQfNdtmH194hjjq5dE7pi/BqD6Ai7ihHWG/wDq8z/BB65lV63j7GcNBSchvU0L9KVEBpQrr/2COzH8b6Y1pFePmhSiQHJOn8wHJRM1DJ6/aJqUSrKksLvF2HkgEEqJYuP+I40+InbF5CnoC0EYNIWoeYmYsOBQ0ag1MFGeDQUL3aLsNOKUKBu9G1fWOjBkV3IPR6LwjCygrMpXKszEkbBbgNqzEN6RbKxkmRNSDlTNDNU1egs94y/AsaZgEspPKkAqDk7B/kH7Q6xXhpU1Xm+ePMSzJy1IFQ+sTb5PZ1QlrRpcNgpWFTNmsQFkzlk1JzczDpVgIyfAJ5mYzzlMlOcnpVyBZixa8aHHo8/CSJZWUlIKJm5MpgH6Vf2iz/R/LkJKKpUkAmmn6qaVfejwGmpWiqkmqYpOImLXMXMJDpXzGgJymjA6s3dozCMcUgCZQBviAcdo1WJmiWOaoNBuSzt3ar2hLxGQJ2ZSviAcFiSQkMJYA6Q8crV6I5MPGPiUjiaRUOv5D94jgFKxCvKykqU9AQN61LAMDCtWLEtWVSFOLg8ps4fUaRwcaUlYWhCUkEkCpGtCDQhjrE080nsjGE2OfFvDBNxK1oUlJcpALAHKSxBFAGaNVwbhacJh5oM0meoDMWypADciSa9ST6R5yrGT1C5YDMcqPTMSB84sXgcRMXzlT50oUVqdlKDh6k2asUcfZWOFf7GpnYqShPPORnP6Uklm3pQl9NoyXFpoKVJlLKxmUo8pS5J0e7CKsXgjLSlRUklRWkpBcpyHLXoWpSK0YCescktZHRJA92gOKfY6xR7Gnh7CYgyPMYn+4JctBBDpYlStgHygE094ElY4y561qlgkgpyLcMbPRi4vG64ItSJEsqflQMz3DCv/ABCniyJGMm8mYzlKJzMwa7HVtqOIn4uV0P8ACkJZXEkmWkZQFpGWmuzdzHeFpmzp2VKFKRm5jbKCWJB3vF/GPCsyWApOVsrrZRZBFSxNSBv8oYcDx8yXhAiWCqY6qMzuXFSKmukc38lSgueNcmTeNJ70j1fBT0LDIUApDAvciwzDruIvN9lfXtuI8u47xObhZwyzGAlpB3UQzhQt6dI2fhjxSjFS0hbZhQtvRsu1/SOnjyW9MEZ/Q34hjBLlrWr9KSehYR574Y4tJWsS8UOdRASt2qaZVN9feNH44xv9hchCgpayEmtQkcyn9A3rHnkrhJZyodhq/UsHhYKSei64SWz1XGcGQpKAkqRlPKUkP2IUCFCljvCLxiZsmUpUvDS1oLBRzMWPRBBNWoDWCfDM5cyVLCpij5SyCT+tLMl9rhn2i/xDx1CJOISlTrl5UE3yqmWpqQKwHklFiLGjyZfHJ8xkcoSC6QiWHTY5QWJZxaCBh8VNvnIoOZTCtBR2aLcNxby/0kh3DAOdB9YinxFPWrJKl1IoDVhQPp+GOjmntIWTePTDZMjEJSy1aMOawDgD5QKrGAT0pXMIYVIJcO7XuNT3iK+FY2dzrcJHLSjMeu1Y+wvhpWbN5iVEgiqqPs/teEyS8a0RlsYY+WpNJgTMTVs1R6G8IRwsTaoYrP6RTKEsX7MfkYb4/GTZUpctYrQV2G277xmsLPT5hKi1NOvWOaF0+IjC5aSEkIJyPU36EbwwC07n/ti+ROCwjPzSwGzIYLpQE2Cm946rh0r/APsj1CgfUbwjlb2Lx+jDLxDfeOuTzJPpC1RJLfWGCSKJu0ds0om6KuYlhpBk6Y1i0UGblB+0VKmOIaHkzdjXg/EjKmA5iAaKa7H9ix9IbcX4hiUzUpQJgXLPOQ75rZX9/eMnhak9I0eF4rN8wTJis9GIIoR2NCaCsF8YvZWE+Ko0XEfFOSWypc1BAAJYFHMl7m7iNv4G4oZ2HKFpZUsgEODmSoBSSB+lTKZtqxhcBMTPwwBSKUCTX4e9Y1fAJctAzyBkURlUN2sFdnoRZ4S07ovJeKf2E+J+BgKTOQMyBmdA/hqZjUPv2jKBOXKS3NzAPapD9nB9o9Qk4gTEkgOTcWLhvYinePOuIJCpkxeUSwk/C51NhS5LnQVhWNjfpibxBghNSVh/NKgczmoAZm9vaK+B4CcmWlWSS6FZypSnLKGUJISHZ630ji8Ug4lKSoOCA1bgExokTJiUgSsorVxdyKvuNjSpisZV2aUfaAJXh2cUlC5tESQnKiW+ZAzAJClfq5T7iGf/AKXl8xmKWvlC3Ws5czEcyRoABXaDMXihLM1KphARLJUQKAOsFaVNU0NP9o3ijiONQJalkpIXLyJKiSFHmOVSRpzVN2LaQz6IcmEqweHleZlTLS0oFkoTmS+bnBYmrU/6Yq4eqbPmZMoDpcVJBCHYpsApjXVyIVz+PIWmeoLIyy05RlAUSVFJKSTUjMKEaQd4e8TpkyzOUFHKyctHUSK+28C0FKTZR4yxPlSGSGKilCnJqSCpTg2qGjPeC8RMViCW5ciq5aO4o+7Qx8VeLE4pST/ToADsV81T7A0AqRuIST+OzAnKJgQAScqAAHLA/COgiSjpnUpM9FViEtzMB1aKcAUKxMmYFIUiU4I2LEpY7u1Y83GKK0qUApQQAVkkUd9y+mjw98FY5/OcMlISb9/sITg47C6npj7xFwg4mdPSVGi6E2Di4IYlqCMvxRJwS0ypExYYBa1PUrVqBpRIoI2WDnHLzpYG1bVevXpGG4nhps/EKWEKKVLpo4TSj/7RFrUpHPHGoJn2Dxc7FYiWJsxa3UHdRsKn6RrOMcFmLdUlSUmpUFAkEB1U6jtttCfwlw1sS/8A7ZWlIOaharsBYxqeM4sypSstZhIRLA1Uqx+p9ITI6ei0EmhR/wDj/iq5YX5qc0slWYlmzJ52I0VRg9KwpVxMzcNPOYBK8WqYxYqHI4CjsHDXFKQllKVJWqWtTCYnLMFxW2Ybg1cVEcwOEVlVL8xBT8ZyKq/wuUkbfWNJe2Tk+DshiZyUkVKg/wAq/wAQFI4kVT86OVKQAA9ejHv8oExy0n4VZgNTQ/nSKkzEpYBta7v+0OoqiE5uR6twDx5hpGCkyl5piyVBaco5cxUbmhFqXrGTleI806arKAnNmCA2UCwA+UZtCmSLUGvW0UmYUpt8TE/WA43oUdcW42ubMDUskCjAF97XhRiZSgsg6nTrp84rK8yhs9fesajhclE3MqUkhSXNS+Uf5M9/djCS/wASTozV7BfDuMKMyVh0PUH7HQxpWlbLhGOFJlpOY5iFaW3rrFR4s0QnkU5dWK5JejFyUOXNvrBZVWn8RZiEFg9R007QLiwTbXaOr+wOyUuc0GYRbu7HvCc06QbJmsmg63jThrRmg0lALgMT7RxWINYBkklQvBy52UfCR3/OkTrj3sFBXD+JqQpwdCI2vhvjbHmNCzj7iPN0KdQApoKw4lLCbGtyft2gyajTKwnWn0etSOPykzgl3OV6VfUCgJe0G8c4SmcjzEUIBf0zE9yVR5FIxi0zUrSQDf0aN/g/G6QkKCKhgoZrsDUBnDkuYHJBjJGTVwSaMSZigwzFhq4o31jQgs4Q6kpAc30DmmjlqxbN4glU3MkhRE0mmnM8N/EHCiJJnSBmSoBZSBWgcN3JqIZ7imWhl3TPOPEPESuZ8Zyp5QCdr07vCtWLSzXA2tWCuF8PnongjKJgQtZBVZABzFTGnvWGWG8IjlKpjhYzcqbJqXOY0FPmIuo6oVzS2KMdMVLIBCS4CvicMe0FyZsxaJMlCcyqq1YZi1egAv1h8vgEtnIKiClIK1E8ri21HYQz4bh/KYSwkJL5lfqozDqKmFaCsyMbxHg2IcHLmR+lSbEaEwejw/NXLTLWUI8sFRupTKJNhpQ+0aQzXACpgUTKUcg+FfwDMNgHb/5RZNxLZzmSkBDuakfFVQ/x/mDRN5WxJhvCiUBYMxZdIcABIVdkvXb5wXwTgxkqWf0KykB3ZqMrsTe0Fz8WCqYly4SHFgM2ZiFbn5MIf+EZiM6cwBBSUVLhlNQ71AjcOSaNHK00wKcWBCqNGJxvHCiatIACQpwQK/DleuvWPR/Fnh1SA8mqD+l6g/cR5rO8LYqZMLS2BN1EAfeI48TUtnRPJGSO8B8SKTikLZSw+UpP6gaEMBZo3/H5cteJw2Ry6Zi8poylWfY5X9o8+4SuZhMQlcoiYpK1ApQFOChRSQaWPQwZxPxBizMBCSFCY7lAcKNcvqC7GGnHWiUXx3Y88RYeXJQViWnzFLTpzEu562BjFYpChOM0oI8xRUxoRmOh0EeiYmZNnyUrSEFSbgKqx6EOk0PKYA4LwA4150w/2icoAoolLO2wreJRk62PkqYhHBkTXylIXqiYkEaWNCLRm8bwVSJuVaC+iUm779I9kxnhDDTQEozyyAHZRc7Eu/v0hJxjFYOUhPmzQstykVXQ5WLNVwbwkZy7RP4med43hi0AKKgUgBwHdhYd/pCvEByNH3/NmjWkCf5ipbgI58p1SSAVP0JHvFkiRhz8ctOa9XN/k1PrF4N9sRQbM5/ReVLKwQsEsCm3Ygihh/w+eVSgPJQkAhQUZJCkEXUiaLOLu4qY7jJ+Xlw8taib5KJA6hIP4IGTj8WnlKWSqmVY0Ir8XrpCyhe2xuKW7LkACaVlaiK0LMx6dWvC2dIklRPmLDk2SG9KWiheJT5pBNLX/GgJS1vRyN4i8XF9kkwXEAJYKd7fm8DJWXfS0ETZSlh1EDb6WjpnBIAG0dMXr9ERXilgpYx3CJSkO7nTpHxw6aOT2FoIloGgeFclVGvRFGJcs0cXjD6R1YSDqCbtAQDrI0+0aMYvZkNJLDLQN8x+PFqsWlyGDfOFk2dXaB1Tqxo472zUNl4lIpfqWi2Xjhav8wHKCEhyxJ9o55aFVBbpAfHow7wWPUFAu9Qo9av9Y9t4bPE3C8p+KWQe+UAqOygdI/PsmaCQkDpT941vBOPTcOMieZKrgl/bYwkp8dDxaXYxPBFSZkzOola2qf1B2pS1bdOkOJGNTLwyioZsxKEkVKaVPbbSGeN4hKxOG81SglYBIIP6mFFUfMLNrpHnfF+ITXsWclxXmNyDbWG+XadlZyXChlisehKCVEVWFMtTWIqOwDgReMegeWtRSzK5ipmfLRtXb0aMicOqaWKh/wDI7WtrCdck5iKliR7Ui/NNWc6aSNpiPEctKAnMk/2ykoQk5c3KzKLMkMoNq/SM9O8TYlRJCgl6coA+ZrrAMvBKOjRejhqtoR5or2bkSw2MzqacpRCrqBqOvUdI1HAOJLwikpWc0lVULFvQ/aM5J4Yp60h9geJIw7IWhK5a6KSR7qH+KusQf8qpeOwxknpnqvHFnEJwc+WQUJUpSmN3QpA78xtGf4jJmHEYdSfgRnK66kMmmtSYjJwZlB0YtKJBqErYt7G8K+L8SlMyJ02YdaBKPpmaKx/lQX9tDSiweb4maasS5a1M4ZglLgly+r/aB8BhlrmrnTiiWlR5xmFKMBW4YPZ4Q4mdOJYEJToEsPR7w0w3EDLwyZeRBXnVnUWKiDo9wRaGllU12aFWaWVPkygTLC5yWbMt0JbbN+odGMD4nxGRJEhARKlocgIzC9qmpZzCubxOXLSUmYpaFCzfCegINR94TcV4mFKZCCkM9KNQescVzk6iijyDZPFpqAJiVmoJoajTvvFPD8LmJmhfMkZk0fmINHNLXpR4yv8AqSg7GhDN0/aO4WfMVQPl60vQ/KOnFj47B8jrTPS8EEoQlM9UoAgpXLyso2Lmp101cwr45NTLmkYZCWSAah/me8ZtK5kweWtRyJ+Hbqe8XTuRATLsm7mvr1iOTl9iSn6Rp/6+YpIzz1AN8KE1HSmUQHMmSQ/Itf8A1qAH/iAfnGb4dxL+4AsBSTQNQjt/MaqXgZZGdAC03OpT3TcD5RF4mu2ZXL2LMQJaiWlSUHUpBJ+ZMU/0/WZFHEMdlJDcujBoXf1Z0PzhlyfTBS9mfE0s+1u8cw8orI216Qakq0DdGi5SywsPu8dbyfgtnFpAO8dE4V+0CrCjVi37QMZ/X0gKPL2HsYeaD1MDTJxegrA4mObmCMOkKcqrteHqlsDRRNBqXH1j7BYcKLqdth9+kGqRLqSA+1WETQvKKJFYEslLRuWiHkptXp09d4FmS1JUwBOxFYJKgXuGpWKcNPyk11Z4WLZkw7AAJBUXe1d4OlOLliz3tq20LET8zasX7xerFDMHpemnr8onJSkAOOKIRlBNSDu5NBAX9UUKrzDZ6P8A8xBWIADjejH6D1PvFslACipTGlmF/SEUEttGssK350JU3qQPXUxOSVZuah7fWLMZjsvKKAaD3aLMEMwzqbmBYn2doCnryWjIvUnb8EH4DCy1VmTQhtACTfZwNT84XAhKXKgDUDWsDqmoSCEq9d4SMIvRjYhOBRYGar/cogewpGO8UZ8wISMujC1XYQIrGagttvFp4kVhlKIHT7R1QhGKugt2E8ESsvmCnJcAiHZwJAdSgkbmMqAEqSoqUWLhWa3pF+cFySpdXdRJMK8eOT5NBdNh3FJiQpGRbgEEnbbu8LJ2JF9zmNaPFZnguGeBcSLVp03hlDetCoa4CeV5jmZI7NWtfa0C8WmlJe4NqNQ1YwHw3EKdSAS1Ve2/pExOCnKq9yw7dIeMXGf4OyEqSpaiWZJ127QzkIdk5qCpP4bwAmYSkmgBt6Rbg59FD82gzutA7YxkgpzMc3V6+0CzcSXba/rAy8TkDvWsW4ienywLWfqbxKt2ZoiMqrJIIu317w84RmlkLSpfpQ+1j6wvwcwSwTcnXQd9YJHFA4YAk02iU+T0kLuxhxNpo+ABTgnY+kLCkCnlo/8AL9oOm4sAWrsGgP8A1Uf4D2icJSXoN/ZnlFZUAx/OogkpCRzVPTT3iMyaQoDeBlzjzGOinKjBMzFU194W4gup8sdSXFKfxEwtwOrxWEFHoZaBFAiLZM020itWsSTLDRahn0EypoA677fnWO/1J3gRK6xMC/v7QvBC8QyWug5j2H7xCdiGt837RVnMfEPesLx9ikETdoJkyMxJKmA9flAykMoAatDWiRQCgf3jTddDSoHk4c58oc66O30hiuamWKAJ3JDlrX3ijBJZOcXUH7dIl/RBawSaBqD119IhPydMWi1UlOVJUl3Lualr22ifEcUAyWNBTRuwjs5KTkBD1e/yiUzBJJKlVJLDRv5rEbXbAK1YwhqWs8VrxIZsou71i/iGC8tGYKNSzdPwQPwlAVMSCHD2jqio8eSDrsjKkrXUChLep+0Wz8OqXfb2N29Ics2ZQoxsKA6PFEtOYFWrV1B3hPnbf4CyjhOHzuSQEj5/m8W4zDLQCQnl6ViPDkMQrerNS9vlDNSjv0gSnUtGRnCvrFicOpYs1q96QecKhRLp2NOu0FTJIAYU0+UPLLXXYbEsvBTEqoLguekTxOEKA6iATpqRDM/2w4vQfnvAWPqmt2FYEcrkzWRThyoDKBlG5Z94nicMpAzN7V/Gi7BoGWrltzBSQFXGkLKck/w1mcnzMzbvHZ080Gg/Kw9mcKl+p19re8R/0iXarve+2kV+aHsNi7zyEVLnTt0iWAn1c9as7dY4cDmVMBUeXp369ILwWGSlCTcrd30y/eBOUUgaBl4qpDloJeUKXajua9YX8UUAshKWAjv9IOsHjFpPoKR//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grpSp>
        <p:nvGrpSpPr>
          <p:cNvPr id="37" name="Gruppieren 36"/>
          <p:cNvGrpSpPr/>
          <p:nvPr/>
        </p:nvGrpSpPr>
        <p:grpSpPr>
          <a:xfrm>
            <a:off x="143518" y="2523682"/>
            <a:ext cx="3525927" cy="1574043"/>
            <a:chOff x="143518" y="2523682"/>
            <a:chExt cx="3525927" cy="1574043"/>
          </a:xfrm>
        </p:grpSpPr>
        <p:sp>
          <p:nvSpPr>
            <p:cNvPr id="12" name="Textfeld 11"/>
            <p:cNvSpPr txBox="1"/>
            <p:nvPr/>
          </p:nvSpPr>
          <p:spPr>
            <a:xfrm>
              <a:off x="742602" y="3697615"/>
              <a:ext cx="1196161" cy="400110"/>
            </a:xfrm>
            <a:prstGeom prst="rect">
              <a:avLst/>
            </a:prstGeom>
            <a:noFill/>
          </p:spPr>
          <p:txBody>
            <a:bodyPr wrap="none" rtlCol="0">
              <a:spAutoFit/>
            </a:bodyPr>
            <a:lstStyle/>
            <a:p>
              <a:r>
                <a:rPr lang="de-DE" dirty="0" smtClean="0">
                  <a:solidFill>
                    <a:srgbClr val="000000"/>
                  </a:solidFill>
                </a:rPr>
                <a:t>Schüler</a:t>
              </a:r>
              <a:endParaRPr lang="de-DE" dirty="0">
                <a:solidFill>
                  <a:srgbClr val="000000"/>
                </a:solidFill>
              </a:endParaRPr>
            </a:p>
          </p:txBody>
        </p:sp>
        <p:cxnSp>
          <p:nvCxnSpPr>
            <p:cNvPr id="31" name="Gekrümmte Verbindung 30"/>
            <p:cNvCxnSpPr/>
            <p:nvPr/>
          </p:nvCxnSpPr>
          <p:spPr bwMode="auto">
            <a:xfrm rot="10800000" flipV="1">
              <a:off x="2003987" y="3674951"/>
              <a:ext cx="1665458" cy="263162"/>
            </a:xfrm>
            <a:prstGeom prst="curvedConnector3">
              <a:avLst/>
            </a:prstGeom>
            <a:solidFill>
              <a:schemeClr val="accent1"/>
            </a:solidFill>
            <a:ln w="63500" cap="flat" cmpd="sng" algn="ctr">
              <a:solidFill>
                <a:schemeClr val="tx2"/>
              </a:solidFill>
              <a:prstDash val="sysDash"/>
              <a:round/>
              <a:headEnd type="triangle" w="med" len="med"/>
              <a:tailEnd type="triangle"/>
            </a:ln>
            <a:effectLst/>
          </p:spPr>
        </p:cxn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18" y="2523682"/>
              <a:ext cx="1636192" cy="1225565"/>
            </a:xfrm>
            <a:prstGeom prst="rect">
              <a:avLst/>
            </a:prstGeom>
          </p:spPr>
        </p:pic>
      </p:grpSp>
      <p:grpSp>
        <p:nvGrpSpPr>
          <p:cNvPr id="36" name="Gruppieren 35"/>
          <p:cNvGrpSpPr/>
          <p:nvPr/>
        </p:nvGrpSpPr>
        <p:grpSpPr>
          <a:xfrm>
            <a:off x="1625919" y="1541529"/>
            <a:ext cx="2511126" cy="1737373"/>
            <a:chOff x="1625919" y="1541529"/>
            <a:chExt cx="2511126" cy="1737373"/>
          </a:xfrm>
        </p:grpSpPr>
        <p:sp>
          <p:nvSpPr>
            <p:cNvPr id="11" name="Textfeld 10"/>
            <p:cNvSpPr txBox="1"/>
            <p:nvPr/>
          </p:nvSpPr>
          <p:spPr>
            <a:xfrm>
              <a:off x="1625919" y="1982255"/>
              <a:ext cx="1067921" cy="400110"/>
            </a:xfrm>
            <a:prstGeom prst="rect">
              <a:avLst/>
            </a:prstGeom>
            <a:noFill/>
          </p:spPr>
          <p:txBody>
            <a:bodyPr wrap="none" rtlCol="0">
              <a:spAutoFit/>
            </a:bodyPr>
            <a:lstStyle/>
            <a:p>
              <a:r>
                <a:rPr lang="de-DE" dirty="0" smtClean="0">
                  <a:solidFill>
                    <a:srgbClr val="000000"/>
                  </a:solidFill>
                </a:rPr>
                <a:t>Eltern</a:t>
              </a:r>
              <a:endParaRPr lang="de-DE" dirty="0">
                <a:solidFill>
                  <a:srgbClr val="000000"/>
                </a:solidFill>
              </a:endParaRPr>
            </a:p>
          </p:txBody>
        </p:sp>
        <p:cxnSp>
          <p:nvCxnSpPr>
            <p:cNvPr id="41" name="Gekrümmte Verbindung 40"/>
            <p:cNvCxnSpPr/>
            <p:nvPr/>
          </p:nvCxnSpPr>
          <p:spPr bwMode="auto">
            <a:xfrm rot="10800000">
              <a:off x="2264378" y="2434114"/>
              <a:ext cx="1427293" cy="844788"/>
            </a:xfrm>
            <a:prstGeom prst="curvedConnector3">
              <a:avLst>
                <a:gd name="adj1" fmla="val 88738"/>
              </a:avLst>
            </a:prstGeom>
            <a:solidFill>
              <a:schemeClr val="accent1"/>
            </a:solidFill>
            <a:ln w="63500" cap="flat" cmpd="sng" algn="ctr">
              <a:solidFill>
                <a:schemeClr val="tx2"/>
              </a:solidFill>
              <a:prstDash val="sysDash"/>
              <a:round/>
              <a:headEnd type="triangle" w="med" len="med"/>
              <a:tailEnd type="triangle"/>
            </a:ln>
            <a:effectLst/>
          </p:spPr>
        </p:cxnSp>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978" y="1541529"/>
              <a:ext cx="1461067" cy="972274"/>
            </a:xfrm>
            <a:prstGeom prst="rect">
              <a:avLst/>
            </a:prstGeom>
          </p:spPr>
        </p:pic>
      </p:grpSp>
      <p:grpSp>
        <p:nvGrpSpPr>
          <p:cNvPr id="51" name="Gruppieren 50"/>
          <p:cNvGrpSpPr/>
          <p:nvPr/>
        </p:nvGrpSpPr>
        <p:grpSpPr>
          <a:xfrm>
            <a:off x="4764050" y="1312839"/>
            <a:ext cx="3940053" cy="1254124"/>
            <a:chOff x="4764050" y="1312839"/>
            <a:chExt cx="3940053" cy="1254124"/>
          </a:xfrm>
        </p:grpSpPr>
        <p:sp>
          <p:nvSpPr>
            <p:cNvPr id="8" name="Textfeld 7"/>
            <p:cNvSpPr txBox="1"/>
            <p:nvPr/>
          </p:nvSpPr>
          <p:spPr>
            <a:xfrm>
              <a:off x="5515234" y="1484784"/>
              <a:ext cx="1309974" cy="1015663"/>
            </a:xfrm>
            <a:prstGeom prst="rect">
              <a:avLst/>
            </a:prstGeom>
            <a:noFill/>
          </p:spPr>
          <p:txBody>
            <a:bodyPr wrap="none" rtlCol="0">
              <a:spAutoFit/>
            </a:bodyPr>
            <a:lstStyle/>
            <a:p>
              <a:r>
                <a:rPr lang="de-DE" dirty="0" smtClean="0">
                  <a:solidFill>
                    <a:srgbClr val="000000"/>
                  </a:solidFill>
                </a:rPr>
                <a:t>Staat/</a:t>
              </a:r>
              <a:r>
                <a:rPr dirty="0"/>
                <a:t/>
              </a:r>
              <a:br>
                <a:rPr dirty="0"/>
              </a:br>
              <a:r>
                <a:rPr lang="de-DE" dirty="0" smtClean="0">
                  <a:solidFill>
                    <a:srgbClr val="000000"/>
                  </a:solidFill>
                </a:rPr>
                <a:t>Aufsichts-</a:t>
              </a:r>
              <a:br>
                <a:rPr lang="de-DE" dirty="0" smtClean="0">
                  <a:solidFill>
                    <a:srgbClr val="000000"/>
                  </a:solidFill>
                </a:rPr>
              </a:br>
              <a:r>
                <a:rPr lang="de-DE" dirty="0" smtClean="0">
                  <a:solidFill>
                    <a:srgbClr val="000000"/>
                  </a:solidFill>
                </a:rPr>
                <a:t>behörden</a:t>
              </a:r>
              <a:endParaRPr lang="de-DE" dirty="0">
                <a:solidFill>
                  <a:srgbClr val="000000"/>
                </a:solidFill>
              </a:endParaRPr>
            </a:p>
          </p:txBody>
        </p:sp>
        <p:cxnSp>
          <p:nvCxnSpPr>
            <p:cNvPr id="43" name="Gekrümmte Verbindung 42"/>
            <p:cNvCxnSpPr>
              <a:endCxn id="8" idx="1"/>
            </p:cNvCxnSpPr>
            <p:nvPr/>
          </p:nvCxnSpPr>
          <p:spPr bwMode="auto">
            <a:xfrm flipV="1">
              <a:off x="4764050" y="1992616"/>
              <a:ext cx="751184" cy="574347"/>
            </a:xfrm>
            <a:prstGeom prst="curvedConnector3">
              <a:avLst>
                <a:gd name="adj1" fmla="val 50000"/>
              </a:avLst>
            </a:prstGeom>
            <a:solidFill>
              <a:schemeClr val="accent1"/>
            </a:solidFill>
            <a:ln w="63500" cap="flat" cmpd="sng" algn="ctr">
              <a:solidFill>
                <a:schemeClr val="tx2"/>
              </a:solidFill>
              <a:prstDash val="sysDash"/>
              <a:round/>
              <a:headEnd type="triangle" w="med" len="med"/>
              <a:tailEnd type="triangle"/>
            </a:ln>
            <a:effectLst/>
          </p:spPr>
        </p:cxnSp>
        <p:pic>
          <p:nvPicPr>
            <p:cNvPr id="19" name="Grafi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0219" y="1312839"/>
              <a:ext cx="1753884" cy="987306"/>
            </a:xfrm>
            <a:prstGeom prst="rect">
              <a:avLst/>
            </a:prstGeom>
          </p:spPr>
        </p:pic>
      </p:grpSp>
      <p:grpSp>
        <p:nvGrpSpPr>
          <p:cNvPr id="48" name="Gruppieren 47"/>
          <p:cNvGrpSpPr/>
          <p:nvPr/>
        </p:nvGrpSpPr>
        <p:grpSpPr>
          <a:xfrm>
            <a:off x="5933790" y="3468568"/>
            <a:ext cx="3315902" cy="1494418"/>
            <a:chOff x="5933790" y="3468568"/>
            <a:chExt cx="3315902" cy="1494418"/>
          </a:xfrm>
        </p:grpSpPr>
        <p:sp>
          <p:nvSpPr>
            <p:cNvPr id="6" name="Textfeld 5"/>
            <p:cNvSpPr txBox="1"/>
            <p:nvPr/>
          </p:nvSpPr>
          <p:spPr>
            <a:xfrm>
              <a:off x="7531361" y="3468568"/>
              <a:ext cx="1380506" cy="400110"/>
            </a:xfrm>
            <a:prstGeom prst="rect">
              <a:avLst/>
            </a:prstGeom>
            <a:noFill/>
          </p:spPr>
          <p:txBody>
            <a:bodyPr wrap="none" rtlCol="0">
              <a:spAutoFit/>
            </a:bodyPr>
            <a:lstStyle/>
            <a:p>
              <a:r>
                <a:rPr lang="de-DE" dirty="0" smtClean="0">
                  <a:solidFill>
                    <a:srgbClr val="000000"/>
                  </a:solidFill>
                </a:rPr>
                <a:t>Kloster</a:t>
              </a:r>
              <a:endParaRPr lang="de-DE" dirty="0">
                <a:solidFill>
                  <a:srgbClr val="000000"/>
                </a:solidFill>
              </a:endParaRPr>
            </a:p>
          </p:txBody>
        </p:sp>
        <p:cxnSp>
          <p:nvCxnSpPr>
            <p:cNvPr id="47" name="Gekrümmte Verbindung 46"/>
            <p:cNvCxnSpPr/>
            <p:nvPr/>
          </p:nvCxnSpPr>
          <p:spPr bwMode="auto">
            <a:xfrm>
              <a:off x="5933790" y="3671193"/>
              <a:ext cx="1539490" cy="266921"/>
            </a:xfrm>
            <a:prstGeom prst="curvedConnector3">
              <a:avLst/>
            </a:prstGeom>
            <a:solidFill>
              <a:schemeClr val="accent1"/>
            </a:solidFill>
            <a:ln w="63500" cap="flat" cmpd="sng" algn="ctr">
              <a:solidFill>
                <a:schemeClr val="tx2"/>
              </a:solidFill>
              <a:prstDash val="sysDash"/>
              <a:round/>
              <a:headEnd type="triangle" w="med" len="med"/>
              <a:tailEnd type="triangle"/>
            </a:ln>
            <a:effectLst/>
          </p:spPr>
        </p:cxnSp>
        <p:pic>
          <p:nvPicPr>
            <p:cNvPr id="4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3595" y="3914165"/>
              <a:ext cx="1576097" cy="1048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uppieren 38"/>
          <p:cNvGrpSpPr/>
          <p:nvPr/>
        </p:nvGrpSpPr>
        <p:grpSpPr>
          <a:xfrm>
            <a:off x="992560" y="3987326"/>
            <a:ext cx="3968384" cy="2375096"/>
            <a:chOff x="992560" y="3987326"/>
            <a:chExt cx="3968384" cy="2375096"/>
          </a:xfrm>
        </p:grpSpPr>
        <p:sp>
          <p:nvSpPr>
            <p:cNvPr id="13" name="Textfeld 12"/>
            <p:cNvSpPr txBox="1"/>
            <p:nvPr/>
          </p:nvSpPr>
          <p:spPr>
            <a:xfrm>
              <a:off x="992560" y="4255834"/>
              <a:ext cx="1526380" cy="707886"/>
            </a:xfrm>
            <a:prstGeom prst="rect">
              <a:avLst/>
            </a:prstGeom>
            <a:noFill/>
          </p:spPr>
          <p:txBody>
            <a:bodyPr wrap="none" rtlCol="0">
              <a:spAutoFit/>
            </a:bodyPr>
            <a:lstStyle/>
            <a:p>
              <a:r>
                <a:rPr lang="de-DE" dirty="0" smtClean="0">
                  <a:solidFill>
                    <a:srgbClr val="000000"/>
                  </a:solidFill>
                </a:rPr>
                <a:t>Benediktinische</a:t>
              </a:r>
            </a:p>
            <a:p>
              <a:r>
                <a:rPr lang="de-DE" dirty="0" smtClean="0">
                  <a:solidFill>
                    <a:srgbClr val="000000"/>
                  </a:solidFill>
                </a:rPr>
                <a:t>Lehrer</a:t>
              </a:r>
              <a:endParaRPr lang="de-DE" dirty="0">
                <a:solidFill>
                  <a:srgbClr val="000000"/>
                </a:solidFill>
              </a:endParaRPr>
            </a:p>
          </p:txBody>
        </p:sp>
        <p:cxnSp>
          <p:nvCxnSpPr>
            <p:cNvPr id="34" name="Gekrümmte Verbindung 33"/>
            <p:cNvCxnSpPr/>
            <p:nvPr/>
          </p:nvCxnSpPr>
          <p:spPr bwMode="auto">
            <a:xfrm rot="10800000" flipV="1">
              <a:off x="2647634" y="3987326"/>
              <a:ext cx="1053239" cy="740302"/>
            </a:xfrm>
            <a:prstGeom prst="curvedConnector3">
              <a:avLst>
                <a:gd name="adj1" fmla="val 50000"/>
              </a:avLst>
            </a:prstGeom>
            <a:solidFill>
              <a:schemeClr val="accent1"/>
            </a:solidFill>
            <a:ln w="63500" cap="flat" cmpd="sng" algn="ctr">
              <a:solidFill>
                <a:schemeClr val="tx2"/>
              </a:solidFill>
              <a:prstDash val="sysDash"/>
              <a:round/>
              <a:headEnd type="triangle" w="med" len="med"/>
              <a:tailEnd type="triangle"/>
            </a:ln>
            <a:effectLst/>
          </p:spPr>
        </p:cxnSp>
        <p:cxnSp>
          <p:nvCxnSpPr>
            <p:cNvPr id="26" name="Gekrümmte Verbindung 25"/>
            <p:cNvCxnSpPr/>
            <p:nvPr/>
          </p:nvCxnSpPr>
          <p:spPr bwMode="auto">
            <a:xfrm rot="5400000">
              <a:off x="3530618" y="4435799"/>
              <a:ext cx="918660" cy="596560"/>
            </a:xfrm>
            <a:prstGeom prst="curvedConnector3">
              <a:avLst/>
            </a:prstGeom>
            <a:solidFill>
              <a:schemeClr val="accent1"/>
            </a:solidFill>
            <a:ln w="63500" cap="flat" cmpd="sng" algn="ctr">
              <a:solidFill>
                <a:schemeClr val="tx2"/>
              </a:solidFill>
              <a:prstDash val="sysDash"/>
              <a:round/>
              <a:headEnd type="triangle" w="med" len="med"/>
              <a:tailEnd type="triangle"/>
            </a:ln>
            <a:effectLst/>
          </p:spPr>
        </p:cxnSp>
        <p:sp>
          <p:nvSpPr>
            <p:cNvPr id="29" name="Textfeld 28"/>
            <p:cNvSpPr txBox="1"/>
            <p:nvPr/>
          </p:nvSpPr>
          <p:spPr>
            <a:xfrm>
              <a:off x="3006563" y="5191467"/>
              <a:ext cx="1954381" cy="1015663"/>
            </a:xfrm>
            <a:prstGeom prst="rect">
              <a:avLst/>
            </a:prstGeom>
            <a:noFill/>
          </p:spPr>
          <p:txBody>
            <a:bodyPr wrap="none" rtlCol="0">
              <a:spAutoFit/>
            </a:bodyPr>
            <a:lstStyle/>
            <a:p>
              <a:r>
                <a:rPr lang="de-DE" dirty="0" smtClean="0">
                  <a:solidFill>
                    <a:srgbClr val="000000"/>
                  </a:solidFill>
                </a:rPr>
                <a:t>Nicht-</a:t>
              </a:r>
              <a:br>
                <a:rPr lang="de-DE" dirty="0" smtClean="0">
                  <a:solidFill>
                    <a:srgbClr val="000000"/>
                  </a:solidFill>
                </a:rPr>
              </a:br>
              <a:r>
                <a:rPr lang="de-DE" dirty="0" smtClean="0">
                  <a:solidFill>
                    <a:srgbClr val="000000"/>
                  </a:solidFill>
                </a:rPr>
                <a:t>benediktinische</a:t>
              </a:r>
            </a:p>
            <a:p>
              <a:r>
                <a:rPr lang="de-DE" dirty="0" smtClean="0">
                  <a:solidFill>
                    <a:srgbClr val="000000"/>
                  </a:solidFill>
                </a:rPr>
                <a:t>Lehrer</a:t>
              </a:r>
              <a:endParaRPr lang="de-DE" dirty="0">
                <a:solidFill>
                  <a:srgbClr val="000000"/>
                </a:solidFill>
              </a:endParaRPr>
            </a:p>
          </p:txBody>
        </p:sp>
        <p:pic>
          <p:nvPicPr>
            <p:cNvPr id="30" name="Grafik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294" y="4962986"/>
              <a:ext cx="1865914" cy="1399436"/>
            </a:xfrm>
            <a:prstGeom prst="rect">
              <a:avLst/>
            </a:prstGeom>
          </p:spPr>
        </p:pic>
      </p:grpSp>
      <p:grpSp>
        <p:nvGrpSpPr>
          <p:cNvPr id="46" name="Gruppieren 45"/>
          <p:cNvGrpSpPr/>
          <p:nvPr/>
        </p:nvGrpSpPr>
        <p:grpSpPr>
          <a:xfrm>
            <a:off x="5923463" y="4168573"/>
            <a:ext cx="2893598" cy="2216023"/>
            <a:chOff x="5923463" y="4168573"/>
            <a:chExt cx="2893598" cy="2216023"/>
          </a:xfrm>
        </p:grpSpPr>
        <p:sp>
          <p:nvSpPr>
            <p:cNvPr id="9" name="Textfeld 8"/>
            <p:cNvSpPr txBox="1"/>
            <p:nvPr/>
          </p:nvSpPr>
          <p:spPr>
            <a:xfrm>
              <a:off x="6987224" y="4959587"/>
              <a:ext cx="1454244" cy="400110"/>
            </a:xfrm>
            <a:prstGeom prst="rect">
              <a:avLst/>
            </a:prstGeom>
            <a:noFill/>
          </p:spPr>
          <p:txBody>
            <a:bodyPr wrap="none" rtlCol="0">
              <a:spAutoFit/>
            </a:bodyPr>
            <a:lstStyle/>
            <a:p>
              <a:r>
                <a:rPr lang="de-DE" dirty="0" smtClean="0">
                  <a:solidFill>
                    <a:srgbClr val="000000"/>
                  </a:solidFill>
                </a:rPr>
                <a:t>Angestellte</a:t>
              </a:r>
              <a:endParaRPr lang="de-DE" dirty="0">
                <a:solidFill>
                  <a:srgbClr val="000000"/>
                </a:solidFill>
              </a:endParaRPr>
            </a:p>
          </p:txBody>
        </p:sp>
        <p:cxnSp>
          <p:nvCxnSpPr>
            <p:cNvPr id="32" name="Gekrümmte Verbindung 31"/>
            <p:cNvCxnSpPr/>
            <p:nvPr/>
          </p:nvCxnSpPr>
          <p:spPr bwMode="auto">
            <a:xfrm>
              <a:off x="5923463" y="4168573"/>
              <a:ext cx="1060334" cy="945008"/>
            </a:xfrm>
            <a:prstGeom prst="curvedConnector3">
              <a:avLst/>
            </a:prstGeom>
            <a:solidFill>
              <a:schemeClr val="accent1"/>
            </a:solidFill>
            <a:ln w="63500" cap="flat" cmpd="sng" algn="ctr">
              <a:solidFill>
                <a:schemeClr val="tx2"/>
              </a:solidFill>
              <a:prstDash val="sysDash"/>
              <a:round/>
              <a:headEnd type="triangle" w="med" len="med"/>
              <a:tailEnd type="triangle"/>
            </a:ln>
            <a:effectLst/>
          </p:spPr>
        </p:cxnSp>
        <p:pic>
          <p:nvPicPr>
            <p:cNvPr id="38" name="Grafik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6913" y="5359697"/>
              <a:ext cx="1540148" cy="1024899"/>
            </a:xfrm>
            <a:prstGeom prst="rect">
              <a:avLst/>
            </a:prstGeom>
          </p:spPr>
        </p:pic>
      </p:grpSp>
      <p:grpSp>
        <p:nvGrpSpPr>
          <p:cNvPr id="50" name="Gruppieren 49"/>
          <p:cNvGrpSpPr/>
          <p:nvPr/>
        </p:nvGrpSpPr>
        <p:grpSpPr>
          <a:xfrm>
            <a:off x="5933790" y="2398942"/>
            <a:ext cx="3967117" cy="1083076"/>
            <a:chOff x="5933790" y="2398942"/>
            <a:chExt cx="3967117" cy="1083076"/>
          </a:xfrm>
        </p:grpSpPr>
        <p:sp>
          <p:nvSpPr>
            <p:cNvPr id="5" name="Textfeld 4"/>
            <p:cNvSpPr txBox="1"/>
            <p:nvPr/>
          </p:nvSpPr>
          <p:spPr>
            <a:xfrm>
              <a:off x="6681192" y="2708128"/>
              <a:ext cx="627095" cy="400110"/>
            </a:xfrm>
            <a:prstGeom prst="rect">
              <a:avLst/>
            </a:prstGeom>
            <a:noFill/>
          </p:spPr>
          <p:txBody>
            <a:bodyPr wrap="none" rtlCol="0">
              <a:spAutoFit/>
            </a:bodyPr>
            <a:lstStyle/>
            <a:p>
              <a:r>
                <a:rPr lang="de-DE" dirty="0" smtClean="0">
                  <a:solidFill>
                    <a:srgbClr val="000000"/>
                  </a:solidFill>
                </a:rPr>
                <a:t>Kommune</a:t>
              </a:r>
              <a:endParaRPr lang="de-DE" dirty="0">
                <a:solidFill>
                  <a:srgbClr val="000000"/>
                </a:solidFill>
              </a:endParaRPr>
            </a:p>
          </p:txBody>
        </p:sp>
        <p:cxnSp>
          <p:nvCxnSpPr>
            <p:cNvPr id="45" name="Gekrümmte Verbindung 44"/>
            <p:cNvCxnSpPr>
              <a:endCxn id="5" idx="1"/>
            </p:cNvCxnSpPr>
            <p:nvPr/>
          </p:nvCxnSpPr>
          <p:spPr bwMode="auto">
            <a:xfrm flipV="1">
              <a:off x="5933790" y="2908183"/>
              <a:ext cx="747402" cy="273493"/>
            </a:xfrm>
            <a:prstGeom prst="curvedConnector3">
              <a:avLst>
                <a:gd name="adj1" fmla="val 50000"/>
              </a:avLst>
            </a:prstGeom>
            <a:solidFill>
              <a:schemeClr val="accent1"/>
            </a:solidFill>
            <a:ln w="63500" cap="flat" cmpd="sng" algn="ctr">
              <a:solidFill>
                <a:schemeClr val="tx2"/>
              </a:solidFill>
              <a:prstDash val="sysDash"/>
              <a:round/>
              <a:headEnd type="triangle" w="med" len="med"/>
              <a:tailEnd type="triangle"/>
            </a:ln>
            <a:effectLst/>
          </p:spPr>
        </p:cxnSp>
        <p:pic>
          <p:nvPicPr>
            <p:cNvPr id="42" name="Grafik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6843" y="2398942"/>
              <a:ext cx="1934064" cy="1083076"/>
            </a:xfrm>
            <a:prstGeom prst="rect">
              <a:avLst/>
            </a:prstGeom>
          </p:spPr>
        </p:pic>
      </p:grpSp>
      <p:grpSp>
        <p:nvGrpSpPr>
          <p:cNvPr id="44" name="Gruppieren 43"/>
          <p:cNvGrpSpPr/>
          <p:nvPr/>
        </p:nvGrpSpPr>
        <p:grpSpPr>
          <a:xfrm>
            <a:off x="4714763" y="4263455"/>
            <a:ext cx="2038436" cy="2535687"/>
            <a:chOff x="4714763" y="4263455"/>
            <a:chExt cx="2038436" cy="2535687"/>
          </a:xfrm>
        </p:grpSpPr>
        <p:sp>
          <p:nvSpPr>
            <p:cNvPr id="7" name="Textfeld 6"/>
            <p:cNvSpPr txBox="1"/>
            <p:nvPr/>
          </p:nvSpPr>
          <p:spPr>
            <a:xfrm>
              <a:off x="4944187" y="5002715"/>
              <a:ext cx="1667444" cy="707886"/>
            </a:xfrm>
            <a:prstGeom prst="rect">
              <a:avLst/>
            </a:prstGeom>
            <a:noFill/>
          </p:spPr>
          <p:txBody>
            <a:bodyPr wrap="none" rtlCol="0">
              <a:spAutoFit/>
            </a:bodyPr>
            <a:lstStyle/>
            <a:p>
              <a:pPr algn="r"/>
              <a:r>
                <a:rPr lang="de-DE" dirty="0" smtClean="0">
                  <a:solidFill>
                    <a:srgbClr val="000000"/>
                  </a:solidFill>
                </a:rPr>
                <a:t>Absolventen/</a:t>
              </a:r>
              <a:r>
                <a:rPr dirty="0"/>
                <a:t/>
              </a:r>
              <a:br>
                <a:rPr dirty="0"/>
              </a:br>
              <a:r>
                <a:rPr lang="de-DE" dirty="0" smtClean="0">
                  <a:solidFill>
                    <a:srgbClr val="000000"/>
                  </a:solidFill>
                </a:rPr>
                <a:t>Förderer</a:t>
              </a:r>
              <a:endParaRPr lang="de-DE" dirty="0">
                <a:solidFill>
                  <a:srgbClr val="000000"/>
                </a:solidFill>
              </a:endParaRPr>
            </a:p>
          </p:txBody>
        </p:sp>
        <p:cxnSp>
          <p:nvCxnSpPr>
            <p:cNvPr id="33" name="Gekrümmte Verbindung 32"/>
            <p:cNvCxnSpPr/>
            <p:nvPr/>
          </p:nvCxnSpPr>
          <p:spPr bwMode="auto">
            <a:xfrm>
              <a:off x="4714763" y="4263455"/>
              <a:ext cx="958319" cy="749723"/>
            </a:xfrm>
            <a:prstGeom prst="curvedConnector3">
              <a:avLst>
                <a:gd name="adj1" fmla="val 50000"/>
              </a:avLst>
            </a:prstGeom>
            <a:solidFill>
              <a:schemeClr val="accent1"/>
            </a:solidFill>
            <a:ln w="63500" cap="flat" cmpd="sng" algn="ctr">
              <a:solidFill>
                <a:schemeClr val="tx2"/>
              </a:solidFill>
              <a:prstDash val="sysDash"/>
              <a:round/>
              <a:headEnd type="triangle" w="med" len="med"/>
              <a:tailEnd type="triangle"/>
            </a:ln>
            <a:effectLst/>
          </p:spPr>
        </p:cxnSp>
        <p:pic>
          <p:nvPicPr>
            <p:cNvPr id="25" name="Grafik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9456" y="5725910"/>
              <a:ext cx="1583743" cy="1073232"/>
            </a:xfrm>
            <a:prstGeom prst="rect">
              <a:avLst/>
            </a:prstGeom>
          </p:spPr>
        </p:pic>
      </p:grpSp>
      <p:grpSp>
        <p:nvGrpSpPr>
          <p:cNvPr id="53" name="Gruppieren 52"/>
          <p:cNvGrpSpPr/>
          <p:nvPr/>
        </p:nvGrpSpPr>
        <p:grpSpPr>
          <a:xfrm>
            <a:off x="3763911" y="2752964"/>
            <a:ext cx="2039433" cy="1449071"/>
            <a:chOff x="3763911" y="2752964"/>
            <a:chExt cx="2039433" cy="1449071"/>
          </a:xfrm>
        </p:grpSpPr>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63911" y="2752964"/>
              <a:ext cx="2039433" cy="144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feld 51"/>
            <p:cNvSpPr txBox="1"/>
            <p:nvPr/>
          </p:nvSpPr>
          <p:spPr>
            <a:xfrm>
              <a:off x="3943209" y="2778556"/>
              <a:ext cx="1539204" cy="400110"/>
            </a:xfrm>
            <a:prstGeom prst="rect">
              <a:avLst/>
            </a:prstGeom>
            <a:noFill/>
          </p:spPr>
          <p:txBody>
            <a:bodyPr wrap="none" rtlCol="0">
              <a:spAutoFit/>
            </a:bodyPr>
            <a:lstStyle/>
            <a:p>
              <a:r>
                <a:rPr lang="de-DE" b="1" dirty="0" smtClean="0">
                  <a:solidFill>
                    <a:schemeClr val="bg1"/>
                  </a:solidFill>
                </a:rPr>
                <a:t>Die Schule</a:t>
              </a:r>
              <a:endParaRPr lang="de-DE" b="1" dirty="0">
                <a:solidFill>
                  <a:schemeClr val="bg1"/>
                </a:solidFill>
              </a:endParaRPr>
            </a:p>
          </p:txBody>
        </p:sp>
      </p:grpSp>
    </p:spTree>
    <p:extLst>
      <p:ext uri="{BB962C8B-B14F-4D97-AF65-F5344CB8AC3E}">
        <p14:creationId xmlns:p14="http://schemas.microsoft.com/office/powerpoint/2010/main" val="35988612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571" y="-246083"/>
            <a:ext cx="10297143" cy="7299121"/>
          </a:xfrm>
          <a:prstGeom prst="rect">
            <a:avLst/>
          </a:prstGeom>
        </p:spPr>
      </p:pic>
    </p:spTree>
    <p:extLst>
      <p:ext uri="{BB962C8B-B14F-4D97-AF65-F5344CB8AC3E}">
        <p14:creationId xmlns:p14="http://schemas.microsoft.com/office/powerpoint/2010/main" val="116043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smtClean="0"/>
              <a:t>Unser Weg zu einer Strategie …</a:t>
            </a:r>
            <a:endParaRPr lang="de-DE" noProof="0" dirty="0"/>
          </a:p>
        </p:txBody>
      </p:sp>
      <p:sp>
        <p:nvSpPr>
          <p:cNvPr id="3" name="Rechteck 2"/>
          <p:cNvSpPr/>
          <p:nvPr/>
        </p:nvSpPr>
        <p:spPr bwMode="auto">
          <a:xfrm>
            <a:off x="3396006" y="1596363"/>
            <a:ext cx="3960440" cy="3096344"/>
          </a:xfrm>
          <a:prstGeom prst="rect">
            <a:avLst/>
          </a:prstGeom>
          <a:solidFill>
            <a:schemeClr val="accent1"/>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cxnSp>
        <p:nvCxnSpPr>
          <p:cNvPr id="5" name="Gerade Verbindung 4"/>
          <p:cNvCxnSpPr>
            <a:stCxn id="3" idx="1"/>
            <a:endCxn id="3" idx="3"/>
          </p:cNvCxnSpPr>
          <p:nvPr/>
        </p:nvCxnSpPr>
        <p:spPr bwMode="auto">
          <a:xfrm>
            <a:off x="3396006" y="3144535"/>
            <a:ext cx="3960440" cy="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cxnSp>
        <p:nvCxnSpPr>
          <p:cNvPr id="7" name="Gerade Verbindung 6"/>
          <p:cNvCxnSpPr>
            <a:stCxn id="3" idx="0"/>
            <a:endCxn id="3" idx="2"/>
          </p:cNvCxnSpPr>
          <p:nvPr/>
        </p:nvCxnSpPr>
        <p:spPr bwMode="auto">
          <a:xfrm>
            <a:off x="5376226" y="1596363"/>
            <a:ext cx="0" cy="3096344"/>
          </a:xfrm>
          <a:prstGeom prst="line">
            <a:avLst/>
          </a:prstGeom>
          <a:solidFill>
            <a:schemeClr val="accent1"/>
          </a:solidFill>
          <a:ln w="12700" cap="flat" cmpd="sng" algn="ctr">
            <a:solidFill>
              <a:schemeClr val="tx1"/>
            </a:solidFill>
            <a:prstDash val="sysDash"/>
            <a:round/>
            <a:headEnd type="none" w="med" len="med"/>
            <a:tailEnd type="none" w="med" len="med"/>
          </a:ln>
          <a:effectLst/>
        </p:spPr>
      </p:cxnSp>
      <p:sp>
        <p:nvSpPr>
          <p:cNvPr id="17" name="Rechteck 16"/>
          <p:cNvSpPr/>
          <p:nvPr/>
        </p:nvSpPr>
        <p:spPr>
          <a:xfrm>
            <a:off x="3656856" y="3824173"/>
            <a:ext cx="1236237" cy="646331"/>
          </a:xfrm>
          <a:prstGeom prst="rect">
            <a:avLst/>
          </a:prstGeom>
          <a:noFill/>
        </p:spPr>
        <p:txBody>
          <a:bodyPr wrap="none" lIns="91440" tIns="45720" rIns="91440" bIns="45720">
            <a:spAutoFit/>
          </a:bodyPr>
          <a:lstStyle/>
          <a:p>
            <a:pPr algn="ctr"/>
            <a:r>
              <a:rPr lang="de-DE" sz="3600" b="1" dirty="0" smtClean="0">
                <a:ln w="31550" cmpd="sng">
                  <a:gradFill>
                    <a:gsLst>
                      <a:gs pos="25000">
                        <a:srgbClr val="C2FFA3">
                          <a:shade val="25000"/>
                          <a:satMod val="190000"/>
                        </a:srgbClr>
                      </a:gs>
                      <a:gs pos="80000">
                        <a:srgbClr val="C2FFA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Start</a:t>
            </a:r>
            <a:endParaRPr lang="de-DE" sz="3600" b="1" dirty="0">
              <a:ln w="31550" cmpd="sng">
                <a:gradFill>
                  <a:gsLst>
                    <a:gs pos="25000">
                      <a:srgbClr val="C2FFA3">
                        <a:shade val="25000"/>
                        <a:satMod val="190000"/>
                      </a:srgbClr>
                    </a:gs>
                    <a:gs pos="80000">
                      <a:srgbClr val="C2FFA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8" name="Rechteckiger Pfeil 17"/>
          <p:cNvSpPr/>
          <p:nvPr/>
        </p:nvSpPr>
        <p:spPr bwMode="auto">
          <a:xfrm>
            <a:off x="4088904" y="1968003"/>
            <a:ext cx="2118186" cy="1741059"/>
          </a:xfrm>
          <a:prstGeom prst="bentArrow">
            <a:avLst/>
          </a:prstGeom>
          <a:solidFill>
            <a:schemeClr val="accent5"/>
          </a:solidFill>
          <a:ln w="127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19" name="Rechteckiger Pfeil 18"/>
          <p:cNvSpPr/>
          <p:nvPr/>
        </p:nvSpPr>
        <p:spPr bwMode="auto">
          <a:xfrm rot="16200000" flipV="1">
            <a:off x="4941640" y="2474911"/>
            <a:ext cx="1861258" cy="1897227"/>
          </a:xfrm>
          <a:prstGeom prst="bentArrow">
            <a:avLst>
              <a:gd name="adj1" fmla="val 25000"/>
              <a:gd name="adj2" fmla="val 24159"/>
              <a:gd name="adj3" fmla="val 25000"/>
              <a:gd name="adj4" fmla="val 43750"/>
            </a:avLst>
          </a:prstGeom>
          <a:solidFill>
            <a:schemeClr val="accent5"/>
          </a:solidFill>
          <a:ln w="127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20" name="Textfeld 19"/>
          <p:cNvSpPr txBox="1"/>
          <p:nvPr/>
        </p:nvSpPr>
        <p:spPr>
          <a:xfrm>
            <a:off x="193677" y="754225"/>
            <a:ext cx="8961107" cy="400110"/>
          </a:xfrm>
          <a:prstGeom prst="rect">
            <a:avLst/>
          </a:prstGeom>
          <a:noFill/>
        </p:spPr>
        <p:txBody>
          <a:bodyPr wrap="none" rtlCol="0">
            <a:spAutoFit/>
          </a:bodyPr>
          <a:lstStyle/>
          <a:p>
            <a:r>
              <a:rPr lang="de-DE" b="1" dirty="0" smtClean="0">
                <a:solidFill>
                  <a:srgbClr val="246237"/>
                </a:solidFill>
              </a:rPr>
              <a:t>… damit Sie mehr Zeit für Ihr berufliches und geistliches Leben haben</a:t>
            </a:r>
            <a:r>
              <a:rPr lang="de-DE" dirty="0" smtClean="0"/>
              <a:t>  </a:t>
            </a:r>
            <a:endParaRPr lang="de-DE" b="1" dirty="0">
              <a:solidFill>
                <a:srgbClr val="246237"/>
              </a:solidFill>
            </a:endParaRPr>
          </a:p>
        </p:txBody>
      </p:sp>
      <p:sp>
        <p:nvSpPr>
          <p:cNvPr id="21" name="Textfeld 20"/>
          <p:cNvSpPr txBox="1"/>
          <p:nvPr/>
        </p:nvSpPr>
        <p:spPr>
          <a:xfrm>
            <a:off x="7401272" y="1915959"/>
            <a:ext cx="2534668" cy="2554545"/>
          </a:xfrm>
          <a:prstGeom prst="rect">
            <a:avLst/>
          </a:prstGeom>
          <a:noFill/>
        </p:spPr>
        <p:txBody>
          <a:bodyPr wrap="none" rtlCol="0">
            <a:spAutoFit/>
          </a:bodyPr>
          <a:lstStyle/>
          <a:p>
            <a:r>
              <a:rPr lang="de-DE" dirty="0" smtClean="0">
                <a:solidFill>
                  <a:srgbClr val="000000"/>
                </a:solidFill>
              </a:rPr>
              <a:t>Unsere Werkzeuge</a:t>
            </a:r>
            <a:r>
              <a:rPr lang="de-DE" dirty="0" smtClean="0"/>
              <a:t> </a:t>
            </a:r>
            <a:r>
              <a:rPr dirty="0"/>
              <a:t/>
            </a:r>
            <a:br>
              <a:rPr dirty="0"/>
            </a:br>
            <a:r>
              <a:rPr lang="de-DE" dirty="0" smtClean="0"/>
              <a:t>sind M</a:t>
            </a:r>
            <a:r>
              <a:rPr lang="de-DE" dirty="0" smtClean="0">
                <a:solidFill>
                  <a:srgbClr val="000000"/>
                </a:solidFill>
              </a:rPr>
              <a:t>ethoden zur</a:t>
            </a:r>
          </a:p>
          <a:p>
            <a:r>
              <a:rPr lang="de-DE" b="1" dirty="0" smtClean="0"/>
              <a:t>systematischen</a:t>
            </a:r>
            <a:endParaRPr lang="de-DE" dirty="0" smtClean="0">
              <a:solidFill>
                <a:srgbClr val="000000"/>
              </a:solidFill>
            </a:endParaRPr>
          </a:p>
          <a:p>
            <a:r>
              <a:rPr lang="de-DE" b="1" dirty="0" smtClean="0">
                <a:solidFill>
                  <a:srgbClr val="000000"/>
                </a:solidFill>
              </a:rPr>
              <a:t>Moderation</a:t>
            </a:r>
            <a:endParaRPr lang="de-DE" dirty="0">
              <a:solidFill>
                <a:srgbClr val="000000"/>
              </a:solidFill>
            </a:endParaRPr>
          </a:p>
          <a:p>
            <a:r>
              <a:rPr lang="de-DE" dirty="0" smtClean="0">
                <a:solidFill>
                  <a:srgbClr val="000000"/>
                </a:solidFill>
              </a:rPr>
              <a:t>der Diskussion …</a:t>
            </a:r>
            <a:r>
              <a:rPr dirty="0"/>
              <a:t/>
            </a:r>
            <a:br>
              <a:rPr dirty="0"/>
            </a:br>
            <a:endParaRPr lang="de-DE" b="1" dirty="0" smtClean="0">
              <a:solidFill>
                <a:srgbClr val="000000"/>
              </a:solidFill>
            </a:endParaRPr>
          </a:p>
          <a:p>
            <a:r>
              <a:rPr lang="de-DE" dirty="0" smtClean="0">
                <a:solidFill>
                  <a:srgbClr val="000000"/>
                </a:solidFill>
              </a:rPr>
              <a:t>… das ist keine </a:t>
            </a:r>
          </a:p>
          <a:p>
            <a:r>
              <a:rPr lang="de-DE" dirty="0" smtClean="0">
                <a:solidFill>
                  <a:srgbClr val="000000"/>
                </a:solidFill>
              </a:rPr>
              <a:t>exakte Wissenschaft</a:t>
            </a:r>
          </a:p>
        </p:txBody>
      </p:sp>
      <p:sp>
        <p:nvSpPr>
          <p:cNvPr id="23" name="AutoShape 5" descr="data:image/jpeg;base64,/9j/4AAQSkZJRgABAQAAAQABAAD/2wCEAAkGBxQTEhIUExIWFhUXFhgaFhcXGRgaGBcZFhcXFxcXGx4fHSggGholGxgdLTMhJykrMC4vGB8/ODMsOCgtLiwBCgoKDg0OGxAQFywkHyQsLCwsLDIvLDcrLCwsLCwsLywsLDcsLC8sLzQsLCwsLCwsLi4sLCwsLCwsLCwsLCwsLP/AABEIALsBDgMBIgACEQEDEQH/xAAcAAEAAgMBAQEAAAAAAAAAAAAABQYDBAcCAQj/xABQEAACAQMCAwQFCAMLCQkBAAABAgMABBEFIRIxQQYTUWEiMkJxgQcUIzNSYpGhFXKCFiQ0Q1NVkpOisdNEVHOUo7LB0dJjZHSDpLPE1PAX/8QAGAEBAQEBAQAAAAAAAAAAAAAAAAECAwT/xAArEQEAAgECAwYGAwAAAAAAAAAAAQIRAzESIUETMlFxkaEEImGBwfAjQlL/2gAMAwEAAhEDEQA/AO40pSgUpSgUpSgUpSgUpSgUpSgUpSgUpSgUpSgUpSgUpSgUpSgUpSgUpSgUpSgUpSgUpSgUpSgUpSgUpSgUpSgUpSgUpSgUpSgUpSgUpSgUpSgUpSgUpSgUpSgUpSgUpSgUpSgUpSgUpSgUpSgUpSgUpSgUpUHqXau3ifugxmn/AJGAd5IM/aA2QebECgnKVWl7QXZGRpkoB5BpoA3xAc4/GvJ7UTIfptNuVHPiiMUw88hX4s+4Ggs9Kg9H7W2ly/dxzAS75hkBjlGOeUcBvyqcoFKVDdoe0sNpwK/E8shxFBGOKWQ9eFc8h1Y4A6mgmah9Y7TW1s3BJLmUjIhjVpJWHIEIgLY88YqJMN9d/XOLOE/xUJ4rhl8Gmzwx56hASOjVL6To0NsCIYwnEcsdyznGMsxJZjjqTQaD9qZT9Vpt448SIYvyklU/lX1e1bAfSafep44jST/25GJ9+K93nayxicpJe26OOatKgI94ztWH92+nfzhbf1qf86DKnbiy9uR4j9mWGaNvwZAcVki7baexx8+twfBpFU/gxBFfbHtNZzbRXkDnwWVCfwzUg0aPzCt7wDQe7XUoZBmOaNx4o6sPyNbdQN12XspDmSzt2PiYkz+OK1z2OtNuFJI8fyc08fw9Fxt5UFmqD1vtXbWx4HdnlxnuYVaWXH2iqAlV8zgbVqN2RtgMs1xjrxXVzw488yYxWTs2bMCRLNUCqfTZEPCzEnP0mMSNkHJycdaDB+7+0YZg7652yfm8TyBR95sBR7s1P6TqCXEEU8eeCVFdcjBw4DDI8cGuWdrNKNjO8kbyrFIRJAokdYUnVw8tuUzwcM654eIesSOoq3/JXqCS2CIhyIXeMb59AHjh/wBk6UFvpSlApSlApSlApSlApSlApSlArxNKqKzMQqqCWJOAABkknoMVp6zrMNqnHNIFB2Uc3duioo9J2PgATVeNhPf4a8XubbYraA5eTkQblhtj/sl28S3Kg+BpNSJbjkhsRsgXMcl14uW9ZIOgAwW3OcYzPabp0VugjgiSJByVFCj37cz51p6zrqQFIlRpZ3+rgjxxkDmxyQEjHVjge84FaDaTd3X8LmEMR529sTlh4STEBjnwQL13NRW5f9q7KFuGS7hD/YDhnzywFGWJ8sVontrAc8EN24HVbW4xjx3QZ+FTllpkMKhYoY41UbBFVQMe4VoX3aizibge5j4+ZRTxuB4lVyRQQ82o2OoMsElvK53KmW2nj4SATkOyDgPnkV6GjXVt6VleOwA/g92TLG3ksn1kZ88sPKsk3ba18Lk+YtbnB9x7vcVMW1wHRXXPCyhhxAq2CMjKkAg+RFFRDdv14DH83cX/ABBBZkjiLMCQ4cbGDAJMnQDlnatjs9orQl5p2El3McyyDkB7MUedxGo2A68zuaiO2NqU7u9hUme2YE8POSAnE0RHtDhJIHioq12N4k0aSxMGR1DKw5EHlQw1tZ1xLZU4lZ5JG4IokGZJX54UcgANyxIAG5NaC6NPdnivXMcfsWsLsBjxmkUgyH7owoyfW51OgDIONxyPhnnULcreXMjxqTa26twmQYM8wGM937MSdOI5Y74A2NEluTTWVjGqs1vbRjZVJRB8B1rU/dhp3+dQ/wD74VtWWg2lqGkEaKcZeaQ8Uhx1eVyWPxNav7rFk/gtrPdL/KRqiReWHkZQ4814hQYLvtBpMoxLLauPvqpH5rtUdGNH4gbS8trWTlx2ssKFh4Mu6OP1gcdKmPn2pH/IbXHgbts/HFuRn3E15Ml+dm0+yI87lj/8aqNccH8+v/Tsv8KvSiL2takPultV/wB2MVkEN3/Ntj/Xn/61ehFdddNssdeGff4ZtwPzoI+R9OY/S3Mt5j2S0k8eR4pGvdk+8GpVNVnk4UtLTgQAZe4DQoo8EjA42PwUedZ0vrsDAsEAHIC4QD/crDJd6ixwtraoPF7h2I96rDv/AEqCS1bT0uIZIZRlJFKt8eo8CDuD5Vyb5PbyXTLu5iuBhe9RbgdAJSFhvE6cBfIbw40+ya65aCQIvelTJj0igIXPkCSce+qX270pBdWl2wHdtxWl3kbGGcEKWPgJMfFhWZnEDo9KrXYu9cCWzmbiltSqhzzlhYZhlP3sAqx+0jVZasTExmEKUpVClKUClKUClKjNb1yK2C8fE0j7RRIOKWU+Cr/exwB1IoJJmABJOANyTyFVg9ppbg40+ASoOdxKzRwf+XhS03vUBfvVjbR7i83vnCRH/JIj6BGcgTyc5PNRheYPFWS57Qgkw2UXziRfRPCQsEWNsSSchj7K8TeVAs9MWAyXl7NG82PSmYcEcMYx9HGGY8C7ZJzlid+gGvc63JdYisAwB9e7eMiONevdBwO9kPTAKjmScYOaHs9krNfT9+6ekFbCW0RG+VTkcdGcsR4ivh7RPPtYwGUZx84kPBbDlkqfWl2+wCD9oUVu6XpEForuD6TbzTytmR8Z3dz0GTgbAdAK0P3SPPtYQd8P5eQmO3H6rY4pf2AR94Vju9FGBNqd2sscZ4u7KpFaqw5MVOWfHTjYjODjOKyJrs84HzO0PBtwzXB7mMjxVMGVh4eioPjUBOyYl9K+me6Y80JKW4yOSxKcEfr8R862/ndjZKV47a2Veagxx4z5DFav7nZpt7y8kcfyduWt4h8VbvW+L48q0or/AEq1JjhWN5FY5WCNriYN1LFFZ8+JY0G3L2q7wYtLW4uDyDFDDCPMvLw5XzUN5ZrY0xrpg5uo4YzkcCxO0m2N+JmVd8+ArEe0Nw+0Om3BB5PK0UK/EFzIB+xnyrY06a7dm+cW8MSY2KTNIxbPh3agDHnRYfJ6rGlzHT7kRYPzO6k+j8Le4fJMfPaOQ5IxybI61bLtKhdVsY7iJ4ZB6LdRsVYHKup6MCAQfKjWFnrV1KOZk4YJVifI9Nk48L1wuQOLwJ/A1C9i9WeRHt7g/vq2ISU7fSAjMc4+64/AgirIKMoW17H2+Q8/HdSbHjuGMgyN8qn1ab9FUVv6h2itICEluIkbonEC+3goyfyr5qukpcqqyNJwA5Ko7IH8n4SCy+Waz6XpEFuMQQRxDrwKBnzJG5PvoiL/AHUl/wCDWV1OPt8Cwr8DMyFvgCKyJrF43LTXX/STwA/2S21ZNV7SJG/cxK1xcbfQxblQfakb1Yl82IzjYGsKtqbDdbOHyzNNj8kzQe0fUXHqWkPkWlmI8zgID7vzr0tjfn1r2Ff9Hbf8Wlb+6vC2OoN697CngIrf+8vI35Yr1+jbz+cP/Tx/86oyfo27/wA//wBhFWNrG/8A89h/1Y/41eTY345X0JH3rbf+zKB+Vel0++PrX6A/ctlA/tOT+dBl060u1cme5jlTGypAYznoc9423litjUrJJopIZBlJEZGHkwxUZL2bkkz84v7lx0WJlt1Hn9GA5PvapDT7JYIxGrSMBneR2kfc53ZiSahCkWt/JblJ5N57DFve4/jrVgClwB5bP5YlFdRVgQCDkHcGqJ2wiWF4r3hBRfobsYyHtpTglvHu3IbyUvUh2FuDF3ti5JaA8UBJzx2sjHuSG68A9A539EeNYp8s8P3hZWylKV0ZKUpQKj7rXbaMMZLmFAvrFpEGOm+TtvW3cwh0dDyZSp9xGK4T8nNxHp97Lp19HAGR/opmRciQ4K+mRkK6kFc8jt1xUtmKzMRnB1dLl7bx3D/N9NZZ5zzch+4hGM8bsBh/JVOWPUc6k9G0NYWeV3aa4k+smfHEQOSKBtHGOij45JJqN7QQrBNbXiegRKkM5Xk8MpKKHHXgkZSG6b9CatArOneL1zCzGGlqummcKvfyxrvxCIqpcEYwW4Syj9Ug786j5NWggVbe1VZZFwiW8JHoYHNzyjQdWb8ycVIanpgn4Q0kqoM8SI3AHzjHEQOPA8AwznfNeLmWGygyqBEXAVI13ZicIigc2YkD41sRv6DaY97qDo4XdYF2tose03F9a33m2GBhRXn9NyXB4NPRCg2NzIG7gbbCIDBmx4ghfvZ2r1aaA0wWS/YyuQG7jOLeI7HhCD6wg+0+ckbY5VuaxrSW/DEqmSdx9FBHjiYDbiPRIx1c4A9+1BEXun29vwXF/cNcSBvohIPR4zyWCBBgv4bM3Petk6teTbW9n3ak7S3bcG32hEuXPuYpWfQ9C4G+cXGJLts8UhyRGCc91Fn1IxsNscWMnepuoK4ezLzfwy7kmHWKP6CD4qh43HkzkeVTdvbxQRhUVIo0GwUBVUD8gKgpNWmu3eOxZUiQ8Ml2w4xxA+lHAvJ2HVyeEHbDHIGSPsfbk8VwZLp9t7hy65HUR7Rr8FFAk7aWmcRSNcHOMW0ck2/vRSo+Jry2v3D/AFWm3BX7UjQxZ9yly34gVOTTRwxlmKxxoMkkhVUDx6AVX27cWp+qM0/h3EE0gPmGC8OPPNBpX1/qT7R2MUX3p5ww/oxqSfxrYRWwvHjiwOLhzw8WN8Z3xmsd12knYYg0y5YnkZe7hTyJLMWH9HNedMkumLfOYYoxtw93IZM885ygxSW4lqa/aOhjvYF4p4B6ajnPAd5IvNh6y+Y86tWn3qTRRyxNxJIoZT4gjNa8YqA0omxuVtudrcs5tzk5hlxxtB+o3pMvhhh4USVxU1G6npUs8g/fckUHCAY4QEdzvktLuwHLAXhOx33rfzWtqdrJKgWK4eA5yXRUZiMH0fTBA9+OlEllsLGC0iKxqkUYyWJOMnq7sd2J6sTmot+3FlnEcrTn/u8ck4HxjVh+dY4exttkNN3ly4weK4kaQZHUIT3a/BRWS+7SRQyG3hhknmUAtFbqMRg8uNiVRNuhOfKiPg7WcW8djeyDx7ju/wApGU/lXn9MX7jMWnBB/wB4uFRvisayY/Gvv6du/wCa5P6+D/qrE3aa4U/SaXdAeMbQSf3SA/lQZBPqjfxVlH75JpP7kWgj1T+Wsf6mf/GrC3aqT2dMvSfArEo/EyYFYH7YvFhruxnt4j/G5SVV/wBIIyxQeZGKK3zHqn8tY/1M/wDjVpy6fqUhAlvYYkzk/NoSJDjpxSO4X8K+r8oemn/LYv7X/KsMuu3d0MWVsY4z/lN0Cgx4pD67eRbhHvoLK6hlZWAZWBDA7ggjBB+Fc91FJdLurZ0Z5IUDCEHdjCcGazJ5sygB4s7nu2X32nQtMkhLtLdS3DvjPHwqi4z6iKMKN/E8hW52h0z5zbSxA8LkBom+xKh4o3+DAfnQlYLK7SWNJI2Do6hlZTkEHcEVnrnfYLW1jk7ph3cdyzNGp2EN0pxd2nkeP01HUM2OVdEpE5hkpSlUK5X8uvZxXgS9VBxRHgmON2hfYZ234XIPkC1dUrX1GySaKSKQZSRGRh4qwIP5GtUtNbRMJMZjCgdibsX2jd0zFnEL28mTlgyqVUnrkrwkHzq3dmb/AL+0tpjzeFGbyYqOIHzBzXE+xuoS6RqUlpMR3bSrFIW2GN+4nHgCGUHyPlXUdFm+Z3LWjt9DMWktWPR2Znmt8+IJ4l8iw9muHD2WrNek84aic1ytwqFjtpJ51llQxxQs3cxnHE77r3z4OAApPCv3snfAEyK8yvgE4JwCcDmcdB511EdrurdyEWNO8nlPDDFnHEerMfZjUbs34ZJAPnQtIMId5H724lIaaXGASBhUQezGo5L7yckk1i7O6c68VxcD98zbv17pM5SBfAKMZxzbiNfNY10o/wA3t0766K5CZwkanYSTN7CZ5DdmwcA4OAz6xrkNvwq5LSP9XFGpeV8YB4VG+BkZY4A6kVEz2l1e4WdBa2uxeLj4p5x9h2Q8MSeIBYnlkDnJaDogg4pJH725kwZpiMFsckUexEvRB8ckknV1bXWaX5rZ8Elx/GM2THbLj1pcc23HDHkE+QBNQSN5eQWkILskMSgKoAwPBURRzPgoGaijrl3L/BrBgp5SXUghBHiEUPJ8GC1sad2dVJBPNK9zOAQskuMR55iJAAsfvAyepNbOta3BapxzyBAdlHNnPRUUek7HwAoIyDsyZXEt/ILhwcpEAVtoscuGMn02H23yfDFbWtdpba1wsknpn1YkBeVv1UUFvyxUXHDd3uXleSztz6kMZC3Dr9qWTfu8/YTcdT0qT0rRLe2BEESqW9Z+cj+bucsx95oqGk1fUZ94LOOFOjXchDnz7uMHHuLA+6td9F1GT6zUUjHhb26gn9qRm/uqR1rtIkLiGNHuLkjKwRbkD7UjerGvmx9wNYP0tqH81r/rUf8A00Vv6RZvCnDJO8xyTxyBQ2D09EAYFeO0OlLcwPETwts0bjnHIu8cg8CD/wAai5tX1H+ax/rUf/TU1HKSqlhwsQMrnODjcZ648aDB2X1o3MREi8FxC3d3CeEgA9IeKMNwfA+VTKyVSu08ZtnXUIshosC5UDaa3yAxYfajHpA+AIq4ROHVWUgqwBUjkQRkEeWKCunVZr93js5DFbISsl2AC0jY3jgBGNjzkPLpmp/SNJitY+7hXAyWYklmdjzd2O7MfE1mjIXYbDwFamsa1DbRmSaQIo+JJ6KoG7MfAUEgWr4DVFuO3Up3jtEjTGeK7uI4CR09AcTD44rWi7eTMMqunkf+OX/DoOh18xXP5O3s67mGyYeCX8fF/aUD862rX5Qoz9bb3Eedwyp3yN44aIsM+/FBeVSkgqtaf25spWCC5VX+xLmJvwcA1Y0kB65oMapWeMV9xTjA3JAHidqCqdstDVe8uRGXicAXkS+syr6tzHjcTxc8jcqMcwKk+zGtuJBa3EqyloxJa3AwPnUXXI5d6u2cbEMCANwN+51+1jH0lzAv60iD/jVJ0OeyuHm01Z45YkAms3if6SEEtmNGByrxH1SPZYDoaxeeH5vVN3UqVWuzGsymRrO6A+cxRhxIvqXEWeDvgOaNn1l6E7EirLW4mJjMMlKUqjl3y69nVktkvFUccBCybbtDIeFgf1WIPkOKnYTUY9TsTb3Kh5IOFHOfSOB9FOp5q23MbhlNdI1KySeKWGQZSRGRx4q4Kn8jX5xsrqbR9QcElu5fu5lG3fQH0kfHjwkEHxBHWrqaPb6U1jvRzj8wzxcNs9Jds7H30mJrWdy81s/CWbHFJE2TBLtzJXYn7SNVjzVM1Wbhe21K2BljERWYJu0ls4Dq6j2mRhkDnhnxvVssrtJUSSNg6OoZWG4YEZBFcNHU46569XSYwj9UtruVykc0cEOBl1UvOdtwvF6Ee/XDe4VsaXpcNrGVjXhG7O7El3ON3kc7s2BzJreqH1/SDc8KPMVtsEzRKMGbwVnztFjOVHPqcZB6oj5damvFKWKMkbbG8kAVAvVoEPpSt4MQF3ByeR31Nrp1uoLLFEu2WPpOx5k+1JIx95JNaR7SNL6GnQCdV275m7u2XHRWwWkwPsKR5190zQCJfnN26z3O4Q8OI4FPswqSeHPViSx921BrtrF3dnFpEYIutzcoQx/0UJIY/rPwjyNbej9l4YG708U1wR6VxMeOU+IUnZF+6oAqcAqsXmryXUrW9i/CiEi4uwAyxkc4os7PL4nBC9d9qKk9a1q3tl4p5kjzyDH0mPgqj0mPkAarsk1zqDKkaz2lpjMkrARzTeCRDPFGp5liAeWMVtXFrZaapnkDPM5wJHzNcyueSJnf9lcKPKqle9pr3UC4ggMFmhIlkadIu8I2KGX0uFeee7yfvCgtcV7pmmKY1kghJ3KhuKVyOrc3dvfk1q3PbgnAgtXB+3dOltGo6EliWJPgFzVStZ0GUhdeHG8Wkwn0j/2l3IMdPWBB3rSit4ncqkAUpniFnAl7PxHn31zIpQOSeS5x1NBZH+UGQc30xumFvGH5mLGK+L8oA9aS3HB1e3uIJ8eJ4VYMQPIHatYaddlfoYNTAxsZbizT4d2QRjyrQvNEvXBEtnI46lrbTpG+BV1J/AUMyvul6rb3aEwypKuMMAdwD0ZTuvuIrU7CyND32nyHLW2DC327eQkxn3qQVP6orkXcyWrgxM791vxKhhvbdSclWjb62Lf767Hdas9j2+i47O8mYCSIPDNwjaeGReJZEH2llRcp7PEemDQyufb7tamnxFj6UrA93H1ONuJvBBnnXJtN0uW9J1DUrto7dWOGLEFj9mEeyufAb428a2tZuorq4729nBTu4pLgRFSSzZaGxiwcAKDlmzz4iSMCp7R7qW4KzwWL3ci7QJ9XZWaD0QEZsCWXbdh8DQy96foySACx0hOHc/OL5SAT0ZVOXfx3wNqzav2ctIyDqGoDvDySJIY/gERGcgeea+6vc6rgC9mtrVCccCzrCXz7IZRLKf2cV60iWVMiwtIQ3tPBbzTM3vuLgxKx38W91JnG5lFjS9M9nUZfLNuh/H9771BTz2sZLR3duXB9ZYru0mB90SlOR+zXQ27L6jc/XzPGp3zLOdvFTDbCNPxkOKy23Y7TofSvLiCTG/ASkMIJ5sVDcTsfGRmrlOvSNpz5LiXJr7trcFTG11DPHnYSxd8R+1JCpP8AfUZaahI5URxKxJ3VV3x91FbP5V2e97Z6HbHhiiikK8u4gQgftEBfwNRf/wDUbqXiNlppZQcBwssuPeI04c+QalbatttP1nDM4jqqEGi6nIR3FvdEE7cTzxpj4snCPyr1rWgGMBb+5tbY7HuoRJcTt+svEQPeWqxtZ69qWzCWONuhxax48x9cR7wasPZ/5FYFBN3KZGPsRExoPMt67n4geVdopb+9o8o5++zOfCHE5bGMEmEScIzvPwAY8Sqkge4mrZ2M0PU5smxXuwRhrgKsQI5YEpUuw25JtXc9M7BadAQY7OIsOTODIwI6hnJI+FWMCus3pjFa+v7hMT1lz35OewE1ncS3V5cd/O8YjUhpH4VzxPln3YkgY2GMHxrodKVymWilKUCucfLH2T+cQfO4lzPAvpADeSHOXXzK7sPj410elaraazmEmMxiXFPkY7SYzYOcjDSW7Z9nOXj+BOR5E+FXBh+jZeNf4DK/0qY2tpXO0q+ELMfSHslgdhmudfKX2ak0y8S8tRwwtIHiI5RTc2iI6I4zj3sPCus6JqkV7axzKuY5k3RwD4qyMORwQR8K8fxn8OrGtTu23j6/uzenzjhneE6DVc1DS5Lyd1uOJLOPAWINj50xAJeQqc90M4CZHEQ2QRitTS3+YXCWpJ+azk/NSTnuZACzW2fsEAlM8sEeFWtjXel4vXigmMMYAUBVAAAwANgAOgHQVhuLlI1Z5HVEUZZmIVQPEk7CoB+1Dy7WllcTH7cim3i9/FIASP1VNeLfs1LPIk2ovHKU3jt41PzeNvtHi3lcdGbAHQCtDCbqXUiRE7wWI2MqgrLdZ5iMneOH743bpgbn3r2vQabCkMMa8XA3dQqQqqq7s7sdkjHVjz8zWLtt2zSzAhiXvrtx9HCvsjo8n2UHw+A3HILeyuLud3783FwxXAReMOw9UjI4EhQ+2+xKnhU4yQk9W1NppI573vJAyMQoIhDx/YjUnihtifWlchnAAHhU1p0VxehWForKoxAJUMVhapjZkjbDXL49oqF91eouz1pYOrXRa/1F/TKcQ4FxyZ+I8KIuPXc9Nh0rPJqIuz++JpbtdybTTx+90HQSzZHee7iA8sUHoWdmzGNIptWuF+sYti3jPhnIhjH3VBNT1pol66BGnisYRyhskXiA6AyuMf0VFQ0vbWRAttaWSRMBgKpWdoxnA+it8gftuu9Yn0G+uBx3MbOp3Iu7nuYgPAwW4xjyZzWbXrXeViG3fNaQtwSa9dBhzUTxsR7wsZI+NYY9RHO01DVJz4rb9/ET0BLRKMe5h76jv0tDbrwDUoIwDgxabagnO+3eNxjn1NV/VO0sZzgTygZw95cyDyB7qEogHvO9apF9TuVmfty92bWiN5TWs9p7y5kFu+m9/PHgrJDxRzRH2Xypfuvcxwd+lRHZd7ewvJxq1qe9bhli9FJuDJJYlU9ANnG/DkY6Vi0GDUrxTHZCUQk79yFt7cE8/SABPnuxq2aV8h7n0rm8COR6sK8W53PEz+t+ArdtHpqW9N/XZmL52hX+3mr6TKVuLOPiuwwOO5YRMACCJFfCE75Bwd1Gc0t+3NkUAkXUpphsV+cGNB+qIWRQvuSrdD8iK8Xp37lPBYkVvxJIB/Zro/Z/s7b2cSxW8QVRzPN2PUs3NjWZ0tKtYrWbT5kWtO+HHdK7R3BbGmaEVlbGZZxI7n9eRgu3mXqwWum9o7l1E08FnGT6ZjCM4HgB6W/7Q99dXpWezp/n8rmfFzub5JoZc/OL+/mzzVphwn4cO1bmn/JLpUWD804yOsju35cXD+VXilbyIS17IWEfqWNsP/KTP44zUyiADAAA8BsK9UqBSlKBSlKBSlKBSlKBSlKDQ1zSIruCSCdOKNxgjkRjcEHoQdwfKuKdhtWbSL24028fEXGO7kPqhmxwN91JFIJ8GHvrvVc4+V7sObyMXMCcVxEMMo5zRbkp5sCcj4jrSdOmpWaX2n2+pmY5wsWtaUtzC0TErnDI6+skiENHIvmrAGvXZPVGuLdWlHDMhMdwuMcM0ez48jsR5MK5d8nHygLbotreMREDiKY5+jGcd1L1AB2DdORxirp2gsryGVp9OVXFxwidMIcFRgTx8TqpYrhSCcHCnpv4tPTv8LedLU26T0b4ovGYWbWNYhtkDzyBAThQclnJ5KqjLO3kAapHafttMV4LdO4L7I0+FnYbZZIm+rQDnJLgD7J5Gv6qk8bd415b2crHDzXUiT33Dj+LWMFIlz7EePHNVm+TTwhUfOr5y3EXkPzeJm6s2xlc46nJ8xXspm84pEz5MWmK7zhqRQRGSUyTyz8RL3E6rlDg+qjPhZTn23KoNiEO2LVppuLhe4srGeCz5tJHKiPdOQMGS4Yep48AfwG1VOfU+DDAwQkEcJSNS4xyHeSl3OPLFbUWl3l6RmK7uc+qZVlKb9QXxGox1yK9E/CamPmtFfOefo59tXpEys0fYmwtxxXd/bRMWyVTu3YHnw95KXcnxYKvuFZNQ1bRYvRVJ78jkC8ksY/psIx8BWbSvkanPCZZ4IR1WJC7AeTHhGf2SPfV60r5NdPhA4oTO23pTnj3H3dkHwWuFtDTje829obi1p6Ycnv/AJQpkXu7eO3sIzyEaqZMDluQFH9E++o7TtGvtTYcCzXAJz3s7OIFz1y3on3Ipr9FWeiW0X1VtDH+pGi/3Ct8CutL6enH8enET47yzNbT3rOVaH8jiYDXtw8jfycJ4IwPs8WONveCvuq46Z2D06DhMdnFxDkzrxt7+J8nNWSlZtqWtvLUViNnxVAGAMCvtKVhSlKUClKUClKUClKUClKUClKUClKUClKUClKUClKUFB7TfJXbXMkk0cj28rtxPw4aNmPrEoep64IyfeaqUvyU6oBwJqCPGMqqtNcoAnReBcqox7IyK7XSt8c8s88ePNnhhw6y+R29zhpbOIdSglc/gVQfnVk035G4BvcXU0x8ExCn5Zb+1XTaV0t8RqTGMpGnWOeEDoHY6ys/qLdA++ZGHHKc+LtlseWanqUrhlspSlApSlApSlApSlApSlApSlApSlApSlApSlApSlApSlApSlApSlApSlApSlApSlApSlApSlApSlApSlApSlApSlApSlApSlApSlApSlApSlApSlB//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solidFill>
                <a:srgbClr val="000000"/>
              </a:solidFill>
            </a:endParaRPr>
          </a:p>
        </p:txBody>
      </p:sp>
      <p:grpSp>
        <p:nvGrpSpPr>
          <p:cNvPr id="22" name="Gruppieren 21"/>
          <p:cNvGrpSpPr/>
          <p:nvPr/>
        </p:nvGrpSpPr>
        <p:grpSpPr>
          <a:xfrm>
            <a:off x="857142" y="1443499"/>
            <a:ext cx="2499986" cy="2576796"/>
            <a:chOff x="857142" y="1443499"/>
            <a:chExt cx="2499986" cy="2576796"/>
          </a:xfrm>
        </p:grpSpPr>
        <p:sp>
          <p:nvSpPr>
            <p:cNvPr id="12" name="Pfeil nach rechts 11"/>
            <p:cNvSpPr/>
            <p:nvPr/>
          </p:nvSpPr>
          <p:spPr bwMode="auto">
            <a:xfrm rot="16200000">
              <a:off x="2203378" y="3043691"/>
              <a:ext cx="1737185" cy="216024"/>
            </a:xfrm>
            <a:prstGeom prst="rightArrow">
              <a:avLst/>
            </a:pr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13" name="Textfeld 12"/>
            <p:cNvSpPr txBox="1"/>
            <p:nvPr/>
          </p:nvSpPr>
          <p:spPr>
            <a:xfrm>
              <a:off x="2467076" y="1610699"/>
              <a:ext cx="890052" cy="584775"/>
            </a:xfrm>
            <a:prstGeom prst="rect">
              <a:avLst/>
            </a:prstGeom>
            <a:noFill/>
          </p:spPr>
          <p:txBody>
            <a:bodyPr wrap="none" rtlCol="0">
              <a:spAutoFit/>
            </a:bodyPr>
            <a:lstStyle/>
            <a:p>
              <a:pPr algn="r"/>
              <a:r>
                <a:rPr lang="de-DE" sz="1600" dirty="0" smtClean="0">
                  <a:solidFill>
                    <a:srgbClr val="000000"/>
                  </a:solidFill>
                </a:rPr>
                <a:t>Explizit/</a:t>
              </a:r>
              <a:r>
                <a:rPr dirty="0"/>
                <a:t/>
              </a:r>
              <a:br>
                <a:rPr dirty="0"/>
              </a:br>
              <a:r>
                <a:rPr lang="de-DE" sz="1600" dirty="0" smtClean="0">
                  <a:solidFill>
                    <a:srgbClr val="000000"/>
                  </a:solidFill>
                </a:rPr>
                <a:t>formell</a:t>
              </a:r>
            </a:p>
          </p:txBody>
        </p:sp>
        <p:sp>
          <p:nvSpPr>
            <p:cNvPr id="15" name="Textfeld 14"/>
            <p:cNvSpPr txBox="1"/>
            <p:nvPr/>
          </p:nvSpPr>
          <p:spPr>
            <a:xfrm>
              <a:off x="1208584" y="2613094"/>
              <a:ext cx="1732404" cy="1077218"/>
            </a:xfrm>
            <a:prstGeom prst="rect">
              <a:avLst/>
            </a:prstGeom>
            <a:noFill/>
          </p:spPr>
          <p:txBody>
            <a:bodyPr wrap="square" rtlCol="0">
              <a:spAutoFit/>
            </a:bodyPr>
            <a:lstStyle/>
            <a:p>
              <a:pPr algn="r"/>
              <a:r>
                <a:rPr lang="de-DE" sz="1600" dirty="0" smtClean="0"/>
                <a:t>Gestalten Sie</a:t>
              </a:r>
              <a:r>
                <a:rPr sz="1600" dirty="0"/>
                <a:t/>
              </a:r>
              <a:br>
                <a:rPr sz="1600" dirty="0"/>
              </a:br>
              <a:r>
                <a:rPr lang="de-DE" sz="1600" i="1" dirty="0" smtClean="0">
                  <a:solidFill>
                    <a:srgbClr val="000000"/>
                  </a:solidFill>
                </a:rPr>
                <a:t>sie transparent,</a:t>
              </a:r>
              <a:r>
                <a:rPr sz="1600" dirty="0"/>
                <a:t/>
              </a:r>
              <a:br>
                <a:rPr sz="1600" dirty="0"/>
              </a:br>
              <a:r>
                <a:rPr lang="de-DE" sz="1600" i="1" dirty="0" smtClean="0">
                  <a:solidFill>
                    <a:srgbClr val="000000"/>
                  </a:solidFill>
                </a:rPr>
                <a:t>formell und</a:t>
              </a:r>
              <a:r>
                <a:rPr sz="1600" dirty="0"/>
                <a:t/>
              </a:r>
              <a:br>
                <a:rPr sz="1600" dirty="0"/>
              </a:br>
              <a:r>
                <a:rPr lang="de-DE" sz="1600" i="1" dirty="0" smtClean="0">
                  <a:solidFill>
                    <a:srgbClr val="000000"/>
                  </a:solidFill>
                </a:rPr>
                <a:t>„durchsetzbar“</a:t>
              </a:r>
            </a:p>
          </p:txBody>
        </p:sp>
        <p:pic>
          <p:nvPicPr>
            <p:cNvPr id="410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142" y="1443499"/>
              <a:ext cx="1671788" cy="1157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uppieren 15"/>
          <p:cNvGrpSpPr/>
          <p:nvPr/>
        </p:nvGrpSpPr>
        <p:grpSpPr>
          <a:xfrm>
            <a:off x="1357378" y="4178116"/>
            <a:ext cx="3099107" cy="1937854"/>
            <a:chOff x="1357378" y="4178116"/>
            <a:chExt cx="3099107" cy="1937854"/>
          </a:xfrm>
        </p:grpSpPr>
        <p:sp>
          <p:nvSpPr>
            <p:cNvPr id="8" name="Textfeld 7"/>
            <p:cNvSpPr txBox="1"/>
            <p:nvPr/>
          </p:nvSpPr>
          <p:spPr>
            <a:xfrm>
              <a:off x="3407800" y="4700198"/>
              <a:ext cx="1048685" cy="584775"/>
            </a:xfrm>
            <a:prstGeom prst="rect">
              <a:avLst/>
            </a:prstGeom>
            <a:noFill/>
          </p:spPr>
          <p:txBody>
            <a:bodyPr wrap="none" rtlCol="0">
              <a:spAutoFit/>
            </a:bodyPr>
            <a:lstStyle/>
            <a:p>
              <a:r>
                <a:rPr lang="de-DE" sz="1600" dirty="0" smtClean="0">
                  <a:solidFill>
                    <a:srgbClr val="000000"/>
                  </a:solidFill>
                </a:rPr>
                <a:t>Einzel-</a:t>
              </a:r>
            </a:p>
            <a:p>
              <a:r>
                <a:rPr lang="de-DE" sz="1600" dirty="0" smtClean="0">
                  <a:solidFill>
                    <a:srgbClr val="000000"/>
                  </a:solidFill>
                </a:rPr>
                <a:t>person</a:t>
              </a:r>
              <a:endParaRPr lang="de-DE" sz="1600" dirty="0">
                <a:solidFill>
                  <a:srgbClr val="000000"/>
                </a:solidFill>
              </a:endParaRPr>
            </a:p>
          </p:txBody>
        </p:sp>
        <p:sp>
          <p:nvSpPr>
            <p:cNvPr id="14" name="Textfeld 13"/>
            <p:cNvSpPr txBox="1"/>
            <p:nvPr/>
          </p:nvSpPr>
          <p:spPr>
            <a:xfrm>
              <a:off x="2443095" y="4178116"/>
              <a:ext cx="914033" cy="584775"/>
            </a:xfrm>
            <a:prstGeom prst="rect">
              <a:avLst/>
            </a:prstGeom>
            <a:noFill/>
          </p:spPr>
          <p:txBody>
            <a:bodyPr wrap="none" rtlCol="0">
              <a:spAutoFit/>
            </a:bodyPr>
            <a:lstStyle/>
            <a:p>
              <a:pPr algn="r"/>
              <a:r>
                <a:rPr lang="de-DE" sz="1600" dirty="0" smtClean="0">
                  <a:solidFill>
                    <a:srgbClr val="000000"/>
                  </a:solidFill>
                </a:rPr>
                <a:t>Implizit/</a:t>
              </a:r>
            </a:p>
            <a:p>
              <a:pPr algn="r"/>
              <a:r>
                <a:rPr lang="de-DE" sz="1600" dirty="0" smtClean="0">
                  <a:solidFill>
                    <a:srgbClr val="000000"/>
                  </a:solidFill>
                </a:rPr>
                <a:t>informell</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378" y="4829190"/>
              <a:ext cx="1928664" cy="1286780"/>
            </a:xfrm>
            <a:prstGeom prst="rect">
              <a:avLst/>
            </a:prstGeom>
          </p:spPr>
        </p:pic>
      </p:grpSp>
      <p:grpSp>
        <p:nvGrpSpPr>
          <p:cNvPr id="24" name="Gruppieren 23"/>
          <p:cNvGrpSpPr/>
          <p:nvPr/>
        </p:nvGrpSpPr>
        <p:grpSpPr>
          <a:xfrm>
            <a:off x="3256707" y="4692707"/>
            <a:ext cx="6298459" cy="1760629"/>
            <a:chOff x="3256707" y="4692707"/>
            <a:chExt cx="6298459" cy="1760629"/>
          </a:xfrm>
        </p:grpSpPr>
        <p:sp>
          <p:nvSpPr>
            <p:cNvPr id="9" name="Textfeld 8"/>
            <p:cNvSpPr txBox="1"/>
            <p:nvPr/>
          </p:nvSpPr>
          <p:spPr>
            <a:xfrm>
              <a:off x="6285319" y="4692707"/>
              <a:ext cx="1071127" cy="584775"/>
            </a:xfrm>
            <a:prstGeom prst="rect">
              <a:avLst/>
            </a:prstGeom>
            <a:noFill/>
          </p:spPr>
          <p:txBody>
            <a:bodyPr wrap="none" rtlCol="0">
              <a:spAutoFit/>
            </a:bodyPr>
            <a:lstStyle/>
            <a:p>
              <a:pPr algn="r"/>
              <a:r>
                <a:rPr lang="de-DE" sz="1600" dirty="0" smtClean="0">
                  <a:solidFill>
                    <a:srgbClr val="000000"/>
                  </a:solidFill>
                </a:rPr>
                <a:t>Gemein-</a:t>
              </a:r>
            </a:p>
            <a:p>
              <a:pPr algn="r"/>
              <a:r>
                <a:rPr lang="de-DE" sz="1600" dirty="0" smtClean="0">
                  <a:solidFill>
                    <a:srgbClr val="000000"/>
                  </a:solidFill>
                </a:rPr>
                <a:t>schaft</a:t>
              </a:r>
              <a:endParaRPr lang="de-DE" sz="1600" dirty="0">
                <a:solidFill>
                  <a:srgbClr val="000000"/>
                </a:solidFill>
              </a:endParaRPr>
            </a:p>
          </p:txBody>
        </p:sp>
        <p:sp>
          <p:nvSpPr>
            <p:cNvPr id="10" name="Pfeil nach rechts 9"/>
            <p:cNvSpPr/>
            <p:nvPr/>
          </p:nvSpPr>
          <p:spPr bwMode="auto">
            <a:xfrm>
              <a:off x="4548134" y="4908731"/>
              <a:ext cx="1737185" cy="216024"/>
            </a:xfrm>
            <a:prstGeom prst="rightArrow">
              <a:avLst/>
            </a:pr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11" name="Textfeld 10"/>
            <p:cNvSpPr txBox="1"/>
            <p:nvPr/>
          </p:nvSpPr>
          <p:spPr>
            <a:xfrm>
              <a:off x="3256707" y="5376118"/>
              <a:ext cx="4334038" cy="1077218"/>
            </a:xfrm>
            <a:prstGeom prst="rect">
              <a:avLst/>
            </a:prstGeom>
            <a:noFill/>
          </p:spPr>
          <p:txBody>
            <a:bodyPr wrap="square" rtlCol="0">
              <a:spAutoFit/>
            </a:bodyPr>
            <a:lstStyle/>
            <a:p>
              <a:pPr algn="ctr"/>
              <a:r>
                <a:rPr lang="de-DE" sz="1600" i="1" dirty="0" smtClean="0">
                  <a:solidFill>
                    <a:srgbClr val="000000"/>
                  </a:solidFill>
                </a:rPr>
                <a:t>Ein gemeinsames Verständnis und ein </a:t>
              </a:r>
              <a:br>
                <a:rPr lang="de-DE" sz="1600" i="1" dirty="0" smtClean="0">
                  <a:solidFill>
                    <a:srgbClr val="000000"/>
                  </a:solidFill>
                </a:rPr>
              </a:br>
              <a:r>
                <a:rPr lang="de-DE" sz="1600" i="1" dirty="0" smtClean="0">
                  <a:solidFill>
                    <a:srgbClr val="000000"/>
                  </a:solidFill>
                </a:rPr>
                <a:t>Ziel in der Gemeinschaft schaffen,</a:t>
              </a:r>
            </a:p>
            <a:p>
              <a:pPr algn="ctr"/>
              <a:r>
                <a:rPr lang="de-DE" sz="1600" i="1" dirty="0" smtClean="0">
                  <a:solidFill>
                    <a:srgbClr val="000000"/>
                  </a:solidFill>
                </a:rPr>
                <a:t>um eine Dynamik in Gang zu setzen und Unterstützung für einen Wandel zu gewinnen</a:t>
              </a:r>
              <a:endParaRPr lang="de-DE" sz="1600" i="1" dirty="0">
                <a:solidFill>
                  <a:srgbClr val="000000"/>
                </a:solidFill>
              </a:endParaRP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5879" y="4727557"/>
              <a:ext cx="1989287" cy="1490045"/>
            </a:xfrm>
            <a:prstGeom prst="rect">
              <a:avLst/>
            </a:prstGeom>
          </p:spPr>
        </p:pic>
      </p:grpSp>
    </p:spTree>
    <p:extLst>
      <p:ext uri="{BB962C8B-B14F-4D97-AF65-F5344CB8AC3E}">
        <p14:creationId xmlns:p14="http://schemas.microsoft.com/office/powerpoint/2010/main" val="425655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05-11-16_Hochsprung"/>
          <p:cNvPicPr>
            <a:picLocks noChangeAspect="1" noChangeArrowheads="1"/>
          </p:cNvPicPr>
          <p:nvPr/>
        </p:nvPicPr>
        <p:blipFill>
          <a:blip r:embed="rId2" cstate="print"/>
          <a:srcRect/>
          <a:stretch>
            <a:fillRect/>
          </a:stretch>
        </p:blipFill>
        <p:spPr bwMode="auto">
          <a:xfrm>
            <a:off x="273050" y="1125538"/>
            <a:ext cx="5721350" cy="4648200"/>
          </a:xfrm>
          <a:prstGeom prst="rect">
            <a:avLst/>
          </a:prstGeom>
          <a:noFill/>
          <a:ln w="9525">
            <a:noFill/>
            <a:miter lim="800000"/>
            <a:headEnd/>
            <a:tailEnd/>
          </a:ln>
        </p:spPr>
      </p:pic>
      <p:sp>
        <p:nvSpPr>
          <p:cNvPr id="108547" name="Text Box 3"/>
          <p:cNvSpPr txBox="1">
            <a:spLocks noChangeArrowheads="1"/>
          </p:cNvSpPr>
          <p:nvPr/>
        </p:nvSpPr>
        <p:spPr bwMode="auto">
          <a:xfrm>
            <a:off x="6105525" y="1196975"/>
            <a:ext cx="3527425" cy="3785652"/>
          </a:xfrm>
          <a:prstGeom prst="rect">
            <a:avLst/>
          </a:prstGeom>
          <a:noFill/>
          <a:ln w="12700">
            <a:noFill/>
            <a:miter lim="800000"/>
            <a:headEnd/>
            <a:tailEnd/>
          </a:ln>
        </p:spPr>
        <p:txBody>
          <a:bodyPr>
            <a:spAutoFit/>
          </a:bodyPr>
          <a:lstStyle/>
          <a:p>
            <a:pPr algn="l" rtl="0" fontAlgn="base">
              <a:spcBef>
                <a:spcPct val="0"/>
              </a:spcBef>
              <a:spcAft>
                <a:spcPct val="0"/>
              </a:spcAft>
            </a:pPr>
            <a:r>
              <a:rPr lang="de-DE" sz="2400" b="1" kern="1200" dirty="0">
                <a:solidFill>
                  <a:srgbClr val="000000"/>
                </a:solidFill>
                <a:latin typeface="Arial" pitchFamily="34" charset="0"/>
              </a:rPr>
              <a:t>Die Vision</a:t>
            </a:r>
            <a:r>
              <a:rPr lang="de-DE" dirty="0" smtClean="0"/>
              <a:t> </a:t>
            </a:r>
            <a:r>
              <a:rPr lang="de-DE" sz="2400" b="1" kern="1200" dirty="0">
                <a:solidFill>
                  <a:srgbClr val="000000"/>
                </a:solidFill>
                <a:latin typeface="Arial" pitchFamily="34" charset="0"/>
              </a:rPr>
              <a:t>gibt vor,</a:t>
            </a:r>
            <a:r>
              <a:rPr lang="de-DE" dirty="0" smtClean="0"/>
              <a:t> </a:t>
            </a:r>
            <a:br>
              <a:rPr lang="de-DE" dirty="0" smtClean="0"/>
            </a:br>
            <a:r>
              <a:rPr lang="de-DE" sz="2400" b="1" kern="1200" dirty="0" smtClean="0">
                <a:solidFill>
                  <a:srgbClr val="000000"/>
                </a:solidFill>
                <a:latin typeface="Arial" pitchFamily="34" charset="0"/>
              </a:rPr>
              <a:t>wie </a:t>
            </a:r>
            <a:r>
              <a:rPr lang="de-DE" sz="2400" b="1" kern="1200" dirty="0">
                <a:solidFill>
                  <a:srgbClr val="000000"/>
                </a:solidFill>
                <a:latin typeface="Arial" pitchFamily="34" charset="0"/>
              </a:rPr>
              <a:t>hoch</a:t>
            </a:r>
            <a:r>
              <a:rPr lang="de-DE" dirty="0" smtClean="0"/>
              <a:t> </a:t>
            </a:r>
            <a:r>
              <a:rPr lang="de-DE" sz="2400" b="1" kern="1200" dirty="0">
                <a:solidFill>
                  <a:srgbClr val="000000"/>
                </a:solidFill>
                <a:latin typeface="Arial" pitchFamily="34" charset="0"/>
              </a:rPr>
              <a:t>die künftigen</a:t>
            </a:r>
            <a:r>
              <a:rPr lang="de-DE" dirty="0" smtClean="0"/>
              <a:t> </a:t>
            </a:r>
            <a:r>
              <a:rPr lang="de-DE" sz="2400" b="1" kern="1200" dirty="0">
                <a:solidFill>
                  <a:srgbClr val="000000"/>
                </a:solidFill>
                <a:latin typeface="Arial" pitchFamily="34" charset="0"/>
              </a:rPr>
              <a:t>Ambitionen</a:t>
            </a:r>
            <a:r>
              <a:rPr lang="de-DE" dirty="0" smtClean="0"/>
              <a:t> </a:t>
            </a:r>
            <a:r>
              <a:rPr lang="de-DE" sz="2400" b="1" kern="1200" dirty="0">
                <a:solidFill>
                  <a:srgbClr val="000000"/>
                </a:solidFill>
                <a:latin typeface="Arial" pitchFamily="34" charset="0"/>
              </a:rPr>
              <a:t>einer</a:t>
            </a:r>
            <a:r>
              <a:rPr lang="de-DE" dirty="0" smtClean="0"/>
              <a:t> </a:t>
            </a:r>
            <a:r>
              <a:rPr lang="de-DE" sz="2400" b="1" kern="1200" dirty="0">
                <a:solidFill>
                  <a:srgbClr val="000000"/>
                </a:solidFill>
                <a:latin typeface="Arial" pitchFamily="34" charset="0"/>
              </a:rPr>
              <a:t>Organisation</a:t>
            </a:r>
            <a:r>
              <a:rPr lang="de-DE" dirty="0" smtClean="0"/>
              <a:t> </a:t>
            </a:r>
            <a:r>
              <a:rPr lang="de-DE" sz="2400" b="1" dirty="0" smtClean="0">
                <a:solidFill>
                  <a:srgbClr val="000000"/>
                </a:solidFill>
              </a:rPr>
              <a:t>sind</a:t>
            </a:r>
            <a:r>
              <a:rPr lang="de-DE" sz="2400" b="1" kern="1200" dirty="0" smtClean="0">
                <a:solidFill>
                  <a:srgbClr val="000000"/>
                </a:solidFill>
                <a:latin typeface="Arial" pitchFamily="34" charset="0"/>
              </a:rPr>
              <a:t>.</a:t>
            </a:r>
            <a:endParaRPr lang="de-DE" sz="2400" b="1" kern="1200" dirty="0">
              <a:solidFill>
                <a:srgbClr val="000000"/>
              </a:solidFill>
              <a:latin typeface="Arial" pitchFamily="34" charset="0"/>
              <a:ea typeface="+mn-ea"/>
              <a:cs typeface="+mn-cs"/>
            </a:endParaRPr>
          </a:p>
          <a:p>
            <a:pPr algn="l" rtl="0" fontAlgn="base">
              <a:spcBef>
                <a:spcPct val="0"/>
              </a:spcBef>
              <a:spcAft>
                <a:spcPct val="0"/>
              </a:spcAft>
            </a:pPr>
            <a:endParaRPr lang="de-DE" sz="2400" b="1" kern="1200" dirty="0">
              <a:solidFill>
                <a:srgbClr val="000000"/>
              </a:solidFill>
              <a:latin typeface="Arial" pitchFamily="34" charset="0"/>
              <a:ea typeface="+mn-ea"/>
              <a:cs typeface="+mn-cs"/>
            </a:endParaRPr>
          </a:p>
          <a:p>
            <a:pPr algn="l" rtl="0" fontAlgn="base">
              <a:spcBef>
                <a:spcPct val="0"/>
              </a:spcBef>
              <a:spcAft>
                <a:spcPct val="0"/>
              </a:spcAft>
            </a:pPr>
            <a:r>
              <a:rPr lang="de-DE" sz="2400" b="1" i="1" kern="1200" dirty="0">
                <a:solidFill>
                  <a:srgbClr val="000000"/>
                </a:solidFill>
                <a:latin typeface="Arial" pitchFamily="34" charset="0"/>
              </a:rPr>
              <a:t>Wie hoch</a:t>
            </a:r>
            <a:r>
              <a:rPr lang="de-DE" dirty="0" smtClean="0"/>
              <a:t> </a:t>
            </a:r>
            <a:r>
              <a:rPr lang="de-DE" sz="2400" b="1" i="1" kern="1200" dirty="0">
                <a:solidFill>
                  <a:srgbClr val="000000"/>
                </a:solidFill>
                <a:latin typeface="Arial" pitchFamily="34" charset="0"/>
              </a:rPr>
              <a:t>möchten</a:t>
            </a:r>
            <a:r>
              <a:rPr lang="de-DE" dirty="0" smtClean="0"/>
              <a:t> </a:t>
            </a:r>
            <a:r>
              <a:rPr lang="de-DE" sz="2400" b="1" i="1" kern="1200" dirty="0">
                <a:solidFill>
                  <a:srgbClr val="000000"/>
                </a:solidFill>
                <a:latin typeface="Arial" pitchFamily="34" charset="0"/>
              </a:rPr>
              <a:t>Sie springen?</a:t>
            </a:r>
          </a:p>
          <a:p>
            <a:pPr algn="l" rtl="0" fontAlgn="base">
              <a:spcBef>
                <a:spcPct val="0"/>
              </a:spcBef>
              <a:spcAft>
                <a:spcPct val="0"/>
              </a:spcAft>
            </a:pPr>
            <a:endParaRPr lang="de-DE" sz="2400" b="1" i="1" kern="1200" dirty="0">
              <a:solidFill>
                <a:srgbClr val="000000"/>
              </a:solidFill>
              <a:latin typeface="Arial" pitchFamily="34" charset="0"/>
              <a:ea typeface="+mn-ea"/>
              <a:cs typeface="+mn-cs"/>
            </a:endParaRPr>
          </a:p>
          <a:p>
            <a:pPr algn="l" rtl="0" fontAlgn="base">
              <a:spcBef>
                <a:spcPct val="0"/>
              </a:spcBef>
              <a:spcAft>
                <a:spcPct val="0"/>
              </a:spcAft>
            </a:pPr>
            <a:endParaRPr lang="de-DE" sz="2400" b="1" kern="1200" dirty="0">
              <a:solidFill>
                <a:srgbClr val="000000"/>
              </a:solidFill>
              <a:latin typeface="Arial" pitchFamily="34" charset="0"/>
              <a:ea typeface="+mn-ea"/>
              <a:cs typeface="+mn-cs"/>
            </a:endParaRPr>
          </a:p>
          <a:p>
            <a:pPr algn="l" rtl="0" fontAlgn="base">
              <a:spcBef>
                <a:spcPct val="0"/>
              </a:spcBef>
              <a:spcAft>
                <a:spcPct val="0"/>
              </a:spcAft>
            </a:pPr>
            <a:endParaRPr lang="de-DE" sz="2400" b="1" kern="1200" dirty="0">
              <a:solidFill>
                <a:srgbClr val="000000"/>
              </a:solidFill>
              <a:latin typeface="Arial" pitchFamily="34" charset="0"/>
              <a:ea typeface="+mn-ea"/>
              <a:cs typeface="+mn-cs"/>
            </a:endParaRPr>
          </a:p>
        </p:txBody>
      </p:sp>
      <p:sp>
        <p:nvSpPr>
          <p:cNvPr id="108548" name="Rectangle 4"/>
          <p:cNvSpPr>
            <a:spLocks noChangeArrowheads="1"/>
          </p:cNvSpPr>
          <p:nvPr/>
        </p:nvSpPr>
        <p:spPr bwMode="auto">
          <a:xfrm>
            <a:off x="193675" y="190500"/>
            <a:ext cx="9361488" cy="646113"/>
          </a:xfrm>
          <a:prstGeom prst="rect">
            <a:avLst/>
          </a:prstGeom>
          <a:noFill/>
          <a:ln w="9525">
            <a:noFill/>
            <a:miter lim="800000"/>
            <a:headEnd/>
            <a:tailEnd/>
          </a:ln>
        </p:spPr>
        <p:txBody>
          <a:bodyPr anchor="ctr"/>
          <a:lstStyle/>
          <a:p>
            <a:pPr algn="l" rtl="0" fontAlgn="base">
              <a:spcBef>
                <a:spcPct val="0"/>
              </a:spcBef>
              <a:spcAft>
                <a:spcPct val="0"/>
              </a:spcAft>
            </a:pPr>
            <a:r>
              <a:rPr lang="de-DE" sz="2800" b="1" kern="1200" dirty="0">
                <a:solidFill>
                  <a:srgbClr val="246237"/>
                </a:solidFill>
                <a:latin typeface="Arial" pitchFamily="34" charset="0"/>
              </a:rPr>
              <a:t>Die Vision als Maß für Ambitionen</a:t>
            </a:r>
            <a:endParaRPr lang="de-DE" sz="2800" b="1" kern="1200" dirty="0">
              <a:solidFill>
                <a:srgbClr val="246237"/>
              </a:solidFill>
              <a:latin typeface="Arial" pitchFamily="34" charset="0"/>
              <a:ea typeface="+mn-ea"/>
              <a:cs typeface="+mn-cs"/>
            </a:endParaRPr>
          </a:p>
        </p:txBody>
      </p:sp>
    </p:spTree>
    <p:extLst>
      <p:ext uri="{BB962C8B-B14F-4D97-AF65-F5344CB8AC3E}">
        <p14:creationId xmlns:p14="http://schemas.microsoft.com/office/powerpoint/2010/main" val="67972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23850" y="1760538"/>
            <a:ext cx="9072563" cy="4032000"/>
          </a:xfrm>
          <a:prstGeom prst="rect">
            <a:avLst/>
          </a:prstGeom>
          <a:solidFill>
            <a:srgbClr val="4D4D4D"/>
          </a:solidFill>
          <a:ln w="12700">
            <a:noFill/>
            <a:miter lim="800000"/>
            <a:headEnd/>
            <a:tailEnd/>
          </a:ln>
        </p:spPr>
        <p:txBody>
          <a:bodyPr anchor="ctr">
            <a:spAutoFit/>
          </a:bodyPr>
          <a:lstStyle/>
          <a:p>
            <a:endParaRPr lang="de-CH" dirty="0"/>
          </a:p>
        </p:txBody>
      </p:sp>
      <p:sp>
        <p:nvSpPr>
          <p:cNvPr id="45059" name="Rectangle 3"/>
          <p:cNvSpPr>
            <a:spLocks noGrp="1" noChangeArrowheads="1"/>
          </p:cNvSpPr>
          <p:nvPr>
            <p:ph type="title"/>
          </p:nvPr>
        </p:nvSpPr>
        <p:spPr/>
        <p:txBody>
          <a:bodyPr/>
          <a:lstStyle/>
          <a:p>
            <a:pPr eaLnBrk="1" hangingPunct="1"/>
            <a:endParaRPr lang="de-DE" noProof="0" dirty="0" smtClean="0"/>
          </a:p>
        </p:txBody>
      </p:sp>
      <p:sp>
        <p:nvSpPr>
          <p:cNvPr id="45060" name="Text Box 4"/>
          <p:cNvSpPr txBox="1">
            <a:spLocks noChangeArrowheads="1"/>
          </p:cNvSpPr>
          <p:nvPr/>
        </p:nvSpPr>
        <p:spPr bwMode="auto">
          <a:xfrm>
            <a:off x="344488" y="1858963"/>
            <a:ext cx="8929687" cy="4467313"/>
          </a:xfrm>
          <a:prstGeom prst="rect">
            <a:avLst/>
          </a:prstGeom>
          <a:noFill/>
          <a:ln w="12700">
            <a:noFill/>
            <a:miter lim="800000"/>
            <a:headEnd/>
            <a:tailEnd/>
          </a:ln>
        </p:spPr>
        <p:txBody>
          <a:bodyPr>
            <a:spAutoFit/>
          </a:bodyPr>
          <a:lstStyle/>
          <a:p>
            <a:pPr algn="r">
              <a:lnSpc>
                <a:spcPct val="110000"/>
              </a:lnSpc>
            </a:pPr>
            <a:r>
              <a:rPr lang="de-DE" sz="2200" b="1" i="1" dirty="0" smtClean="0">
                <a:solidFill>
                  <a:schemeClr val="bg1"/>
                </a:solidFill>
              </a:rPr>
              <a:t>„Ich werde ein Automobil für die Massen bauen …</a:t>
            </a:r>
            <a:r>
              <a:rPr sz="2200" dirty="0" smtClean="0"/>
              <a:t/>
            </a:r>
            <a:br>
              <a:rPr sz="2200" dirty="0" smtClean="0"/>
            </a:br>
            <a:r>
              <a:rPr lang="de-DE" sz="2200" b="1" i="1" dirty="0" smtClean="0">
                <a:solidFill>
                  <a:schemeClr val="bg1"/>
                </a:solidFill>
              </a:rPr>
              <a:t>Es wird so erschwinglich sein, dass es keinem, der ein gutes Gehalt bezieht, versagt bleibt. eines zu besitzen ...  und mit der Familie die Segnungen vergnüglicher Stunden in Gottes weiter Natur zu genießen ...</a:t>
            </a:r>
          </a:p>
          <a:p>
            <a:pPr algn="r">
              <a:lnSpc>
                <a:spcPct val="110000"/>
              </a:lnSpc>
            </a:pPr>
            <a:r>
              <a:rPr lang="de-DE" sz="2200" b="1" i="1" dirty="0" smtClean="0">
                <a:solidFill>
                  <a:schemeClr val="bg1"/>
                </a:solidFill>
              </a:rPr>
              <a:t>Wenn es ich es geschafft habe, wird sich jeder eines leisten können und jeder wird eines haben. </a:t>
            </a:r>
          </a:p>
          <a:p>
            <a:pPr algn="r">
              <a:lnSpc>
                <a:spcPct val="110000"/>
              </a:lnSpc>
            </a:pPr>
            <a:r>
              <a:rPr lang="de-DE" sz="2200" b="1" i="1" dirty="0" smtClean="0">
                <a:solidFill>
                  <a:schemeClr val="bg1"/>
                </a:solidFill>
              </a:rPr>
              <a:t>Das Pferd wird von den Landstraßen verschwinden, das Automobil wird eine Selbstverständlichkeit werden ... [und wir werden] vielen Männern Beschäftigung bei gutem Lohn bieten“.</a:t>
            </a:r>
            <a:r>
              <a:rPr lang="de-DE" sz="2200" dirty="0" smtClean="0"/>
              <a:t> </a:t>
            </a:r>
            <a:r>
              <a:rPr lang="de-DE" sz="2200" i="1" dirty="0" smtClean="0">
                <a:solidFill>
                  <a:schemeClr val="bg1"/>
                </a:solidFill>
              </a:rPr>
              <a:t>"</a:t>
            </a:r>
            <a:r>
              <a:rPr dirty="0" smtClean="0"/>
              <a:t/>
            </a:r>
            <a:br>
              <a:rPr dirty="0" smtClean="0"/>
            </a:br>
            <a:r>
              <a:rPr dirty="0" smtClean="0"/>
              <a:t/>
            </a:r>
            <a:br>
              <a:rPr dirty="0" smtClean="0"/>
            </a:br>
            <a:r>
              <a:rPr lang="de-DE" i="1" dirty="0" smtClean="0">
                <a:solidFill>
                  <a:schemeClr val="bg2"/>
                </a:solidFill>
              </a:rPr>
              <a:t>Henry Ford (Anfang 1900)</a:t>
            </a:r>
            <a:r>
              <a:rPr lang="de-DE" dirty="0" smtClean="0"/>
              <a:t> </a:t>
            </a:r>
          </a:p>
        </p:txBody>
      </p:sp>
      <p:pic>
        <p:nvPicPr>
          <p:cNvPr id="45061" name="Picture 5" descr="1036"/>
          <p:cNvPicPr>
            <a:picLocks noChangeAspect="1" noChangeArrowheads="1"/>
          </p:cNvPicPr>
          <p:nvPr/>
        </p:nvPicPr>
        <p:blipFill>
          <a:blip r:embed="rId3" cstate="print"/>
          <a:srcRect/>
          <a:stretch>
            <a:fillRect/>
          </a:stretch>
        </p:blipFill>
        <p:spPr bwMode="auto">
          <a:xfrm>
            <a:off x="7375525" y="0"/>
            <a:ext cx="1214438" cy="1916113"/>
          </a:xfrm>
          <a:prstGeom prst="rect">
            <a:avLst/>
          </a:prstGeom>
          <a:noFill/>
          <a:ln w="9525">
            <a:noFill/>
            <a:miter lim="800000"/>
            <a:headEnd/>
            <a:tailEnd/>
          </a:ln>
        </p:spPr>
      </p:pic>
    </p:spTree>
    <p:extLst>
      <p:ext uri="{BB962C8B-B14F-4D97-AF65-F5344CB8AC3E}">
        <p14:creationId xmlns:p14="http://schemas.microsoft.com/office/powerpoint/2010/main" val="75004678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noProof="0" dirty="0"/>
          </a:p>
        </p:txBody>
      </p:sp>
      <p:sp>
        <p:nvSpPr>
          <p:cNvPr id="3" name="Textfeld 2"/>
          <p:cNvSpPr txBox="1"/>
          <p:nvPr/>
        </p:nvSpPr>
        <p:spPr>
          <a:xfrm>
            <a:off x="5167314" y="1142984"/>
            <a:ext cx="4214842" cy="2754600"/>
          </a:xfrm>
          <a:prstGeom prst="rect">
            <a:avLst/>
          </a:prstGeom>
          <a:noFill/>
        </p:spPr>
        <p:txBody>
          <a:bodyPr wrap="square" rtlCol="0">
            <a:spAutoFit/>
          </a:bodyPr>
          <a:lstStyle/>
          <a:p>
            <a:r>
              <a:rPr lang="de-DE" sz="2800" b="1" dirty="0" smtClean="0"/>
              <a:t>„... eine freie Enzyklopädie für jeden einzelnen Menschen auf der Erde in seiner eigenen Sprache.“</a:t>
            </a:r>
          </a:p>
          <a:p>
            <a:pPr>
              <a:spcBef>
                <a:spcPts val="600"/>
              </a:spcBef>
            </a:pPr>
            <a:r>
              <a:rPr lang="de-DE" sz="2800" i="1" dirty="0" smtClean="0"/>
              <a:t>Jimmy Wales</a:t>
            </a:r>
          </a:p>
        </p:txBody>
      </p:sp>
      <p:pic>
        <p:nvPicPr>
          <p:cNvPr id="936962" name="Picture 2" descr="http://www.radiognome.com/wp-content/uploads/2008/02/jimmy_wales_wikipedia.jpg"/>
          <p:cNvPicPr>
            <a:picLocks noChangeAspect="1" noChangeArrowheads="1"/>
          </p:cNvPicPr>
          <p:nvPr/>
        </p:nvPicPr>
        <p:blipFill>
          <a:blip r:embed="rId2" cstate="print"/>
          <a:srcRect/>
          <a:stretch>
            <a:fillRect/>
          </a:stretch>
        </p:blipFill>
        <p:spPr bwMode="auto">
          <a:xfrm>
            <a:off x="0" y="1214422"/>
            <a:ext cx="5000625" cy="2200275"/>
          </a:xfrm>
          <a:prstGeom prst="rect">
            <a:avLst/>
          </a:prstGeom>
          <a:noFill/>
        </p:spPr>
      </p:pic>
    </p:spTree>
    <p:extLst>
      <p:ext uri="{BB962C8B-B14F-4D97-AF65-F5344CB8AC3E}">
        <p14:creationId xmlns:p14="http://schemas.microsoft.com/office/powerpoint/2010/main" val="196680707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9863" y="139700"/>
            <a:ext cx="9358312" cy="656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CH" dirty="0"/>
          </a:p>
        </p:txBody>
      </p:sp>
      <p:pic>
        <p:nvPicPr>
          <p:cNvPr id="33795" name="Picture 3" descr="~AUT0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25" y="395288"/>
            <a:ext cx="7934325"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4149725" y="487363"/>
            <a:ext cx="4881563"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r"/>
            <a:r>
              <a:rPr lang="de-DE" sz="2400" i="1" dirty="0">
                <a:latin typeface="Arial" charset="0"/>
              </a:rPr>
              <a:t>Strategisches Management ist die Kunst,</a:t>
            </a:r>
            <a:r>
              <a:rPr dirty="0"/>
              <a:t/>
            </a:r>
            <a:br>
              <a:rPr dirty="0"/>
            </a:br>
            <a:r>
              <a:rPr lang="de-DE" sz="2400" i="1" dirty="0">
                <a:latin typeface="Arial" charset="0"/>
              </a:rPr>
              <a:t>mit ungewöhnlichen Methoden zu gewinnen.</a:t>
            </a:r>
          </a:p>
        </p:txBody>
      </p:sp>
      <p:sp>
        <p:nvSpPr>
          <p:cNvPr id="33797" name="Rectangle 5"/>
          <p:cNvSpPr>
            <a:spLocks noChangeArrowheads="1"/>
          </p:cNvSpPr>
          <p:nvPr/>
        </p:nvSpPr>
        <p:spPr bwMode="auto">
          <a:xfrm>
            <a:off x="2146300" y="381000"/>
            <a:ext cx="577850" cy="236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CH" dirty="0"/>
          </a:p>
        </p:txBody>
      </p:sp>
    </p:spTree>
    <p:extLst>
      <p:ext uri="{BB962C8B-B14F-4D97-AF65-F5344CB8AC3E}">
        <p14:creationId xmlns:p14="http://schemas.microsoft.com/office/powerpoint/2010/main" val="1733759927"/>
      </p:ext>
    </p:extLst>
  </p:cSld>
  <p:clrMapOvr>
    <a:masterClrMapping/>
  </p:clrMapOvr>
  <p:transition spd="slow">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de-DE" noProof="0" dirty="0" smtClean="0"/>
              <a:t>Kontakt</a:t>
            </a:r>
          </a:p>
        </p:txBody>
      </p:sp>
      <p:sp>
        <p:nvSpPr>
          <p:cNvPr id="1907715" name="Rectangle 3"/>
          <p:cNvSpPr>
            <a:spLocks noGrp="1" noChangeArrowheads="1"/>
          </p:cNvSpPr>
          <p:nvPr>
            <p:ph idx="1"/>
          </p:nvPr>
        </p:nvSpPr>
        <p:spPr>
          <a:xfrm>
            <a:off x="273050" y="981075"/>
            <a:ext cx="7993063" cy="4751388"/>
          </a:xfrm>
        </p:spPr>
        <p:txBody>
          <a:bodyPr/>
          <a:lstStyle/>
          <a:p>
            <a:pPr eaLnBrk="1" hangingPunct="1">
              <a:defRPr/>
            </a:pPr>
            <a:r>
              <a:rPr lang="de-DE" sz="2000" noProof="0" dirty="0" smtClean="0">
                <a:solidFill>
                  <a:schemeClr val="tx1">
                    <a:lumMod val="50000"/>
                    <a:lumOff val="50000"/>
                  </a:schemeClr>
                </a:solidFill>
              </a:rPr>
              <a:t>Prof. Dr. Günter Müller-Stewens</a:t>
            </a:r>
          </a:p>
          <a:p>
            <a:pPr eaLnBrk="1" hangingPunct="1">
              <a:defRPr/>
            </a:pPr>
            <a:r>
              <a:rPr lang="de-DE" sz="2000" noProof="0" dirty="0" smtClean="0">
                <a:solidFill>
                  <a:schemeClr val="tx1">
                    <a:lumMod val="50000"/>
                    <a:lumOff val="50000"/>
                  </a:schemeClr>
                </a:solidFill>
              </a:rPr>
              <a:t>Institut für Betriebswirtschaft</a:t>
            </a:r>
            <a:r>
              <a:rPr lang="de-DE" noProof="0" dirty="0" smtClean="0"/>
              <a:t/>
            </a:r>
            <a:br>
              <a:rPr lang="de-DE" noProof="0" dirty="0" smtClean="0"/>
            </a:br>
            <a:r>
              <a:rPr lang="de-DE" sz="2000" noProof="0" dirty="0" smtClean="0">
                <a:solidFill>
                  <a:schemeClr val="tx1">
                    <a:lumMod val="50000"/>
                    <a:lumOff val="50000"/>
                  </a:schemeClr>
                </a:solidFill>
              </a:rPr>
              <a:t>Universität St. Gallen</a:t>
            </a:r>
            <a:r>
              <a:rPr lang="de-DE" noProof="0" dirty="0" smtClean="0"/>
              <a:t/>
            </a:r>
            <a:br>
              <a:rPr lang="de-DE" noProof="0" dirty="0" smtClean="0"/>
            </a:br>
            <a:r>
              <a:rPr lang="de-DE" sz="2000" noProof="0" dirty="0" smtClean="0">
                <a:solidFill>
                  <a:schemeClr val="tx1">
                    <a:lumMod val="50000"/>
                    <a:lumOff val="50000"/>
                  </a:schemeClr>
                </a:solidFill>
              </a:rPr>
              <a:t>Dufourstrasse</a:t>
            </a:r>
            <a:r>
              <a:rPr lang="de-DE" noProof="0" dirty="0" smtClean="0"/>
              <a:t> </a:t>
            </a:r>
            <a:r>
              <a:rPr lang="de-DE" sz="2000" noProof="0" dirty="0" smtClean="0">
                <a:solidFill>
                  <a:schemeClr val="tx1">
                    <a:lumMod val="50000"/>
                    <a:lumOff val="50000"/>
                  </a:schemeClr>
                </a:solidFill>
              </a:rPr>
              <a:t>40a</a:t>
            </a:r>
            <a:r>
              <a:rPr lang="de-DE" noProof="0" dirty="0" smtClean="0"/>
              <a:t/>
            </a:r>
            <a:br>
              <a:rPr lang="de-DE" noProof="0" dirty="0" smtClean="0"/>
            </a:br>
            <a:r>
              <a:rPr lang="de-DE" sz="2000" noProof="0" dirty="0" smtClean="0">
                <a:solidFill>
                  <a:schemeClr val="tx1">
                    <a:lumMod val="50000"/>
                    <a:lumOff val="50000"/>
                  </a:schemeClr>
                </a:solidFill>
              </a:rPr>
              <a:t>CH-9000 St. Gallen</a:t>
            </a:r>
            <a:r>
              <a:rPr lang="de-DE" noProof="0" dirty="0" smtClean="0"/>
              <a:t/>
            </a:r>
            <a:br>
              <a:rPr lang="de-DE" noProof="0" dirty="0" smtClean="0"/>
            </a:br>
            <a:r>
              <a:rPr lang="de-DE" sz="2000" noProof="0" dirty="0" smtClean="0">
                <a:solidFill>
                  <a:schemeClr val="tx1">
                    <a:lumMod val="50000"/>
                    <a:lumOff val="50000"/>
                  </a:schemeClr>
                </a:solidFill>
              </a:rPr>
              <a:t>Schweiz</a:t>
            </a:r>
          </a:p>
          <a:p>
            <a:pPr eaLnBrk="1" hangingPunct="1">
              <a:defRPr/>
            </a:pPr>
            <a:r>
              <a:rPr lang="de-DE" sz="2000" noProof="0" dirty="0" smtClean="0">
                <a:solidFill>
                  <a:schemeClr val="tx1">
                    <a:lumMod val="50000"/>
                    <a:lumOff val="50000"/>
                  </a:schemeClr>
                </a:solidFill>
              </a:rPr>
              <a:t>Telefon +41 (0) 71 / 224 2357</a:t>
            </a:r>
            <a:r>
              <a:rPr lang="de-DE" noProof="0" dirty="0" smtClean="0"/>
              <a:t/>
            </a:r>
            <a:br>
              <a:rPr lang="de-DE" noProof="0" dirty="0" smtClean="0"/>
            </a:br>
            <a:r>
              <a:rPr lang="de-DE" sz="2000" noProof="0" dirty="0" smtClean="0">
                <a:solidFill>
                  <a:schemeClr val="tx1">
                    <a:lumMod val="50000"/>
                    <a:lumOff val="50000"/>
                  </a:schemeClr>
                </a:solidFill>
              </a:rPr>
              <a:t>Fax +41 (0) 71 / 224 2355</a:t>
            </a:r>
          </a:p>
          <a:p>
            <a:pPr eaLnBrk="1" hangingPunct="1">
              <a:defRPr/>
            </a:pPr>
            <a:r>
              <a:rPr lang="de-DE" sz="2000" noProof="0" dirty="0" smtClean="0">
                <a:solidFill>
                  <a:schemeClr val="tx1">
                    <a:lumMod val="50000"/>
                    <a:lumOff val="50000"/>
                  </a:schemeClr>
                </a:solidFill>
              </a:rPr>
              <a:t>E-Mail: guenter.mueller-stewens@unisg.ch</a:t>
            </a:r>
          </a:p>
        </p:txBody>
      </p:sp>
      <p:pic>
        <p:nvPicPr>
          <p:cNvPr id="9" name="Picture 1" descr="http://ecx.images-amazon.com/images/I/41eMlapJ1yL._SS500_.jpg"/>
          <p:cNvPicPr>
            <a:picLocks noChangeAspect="1" noChangeArrowheads="1"/>
          </p:cNvPicPr>
          <p:nvPr/>
        </p:nvPicPr>
        <p:blipFill>
          <a:blip r:embed="rId2" cstate="print"/>
          <a:srcRect/>
          <a:stretch>
            <a:fillRect/>
          </a:stretch>
        </p:blipFill>
        <p:spPr bwMode="auto">
          <a:xfrm>
            <a:off x="7678756" y="2251755"/>
            <a:ext cx="2310242" cy="2310242"/>
          </a:xfrm>
          <a:prstGeom prst="rect">
            <a:avLst/>
          </a:prstGeom>
          <a:noFill/>
          <a:ln w="9525">
            <a:noFill/>
            <a:miter lim="800000"/>
            <a:headEnd/>
            <a:tailEnd/>
          </a:ln>
        </p:spPr>
      </p:pic>
      <p:pic>
        <p:nvPicPr>
          <p:cNvPr id="10" name="Picture 7" descr="978-3-7910-2854-5"/>
          <p:cNvPicPr>
            <a:picLocks noChangeAspect="1" noChangeArrowheads="1"/>
          </p:cNvPicPr>
          <p:nvPr/>
        </p:nvPicPr>
        <p:blipFill>
          <a:blip r:embed="rId3" cstate="print"/>
          <a:srcRect/>
          <a:stretch>
            <a:fillRect/>
          </a:stretch>
        </p:blipFill>
        <p:spPr bwMode="auto">
          <a:xfrm>
            <a:off x="6337280" y="3429000"/>
            <a:ext cx="1618925" cy="2295537"/>
          </a:xfrm>
          <a:prstGeom prst="rect">
            <a:avLst/>
          </a:prstGeom>
          <a:noFill/>
          <a:ln w="9525">
            <a:noFill/>
            <a:miter lim="800000"/>
            <a:headEnd/>
            <a:tailEnd/>
          </a:ln>
        </p:spPr>
      </p:pic>
      <p:pic>
        <p:nvPicPr>
          <p:cNvPr id="11" name="Picture 9" descr="978-3-7910-2868-2"/>
          <p:cNvPicPr>
            <a:picLocks noChangeAspect="1" noChangeArrowheads="1"/>
          </p:cNvPicPr>
          <p:nvPr/>
        </p:nvPicPr>
        <p:blipFill>
          <a:blip r:embed="rId4" cstate="print"/>
          <a:srcRect/>
          <a:stretch>
            <a:fillRect/>
          </a:stretch>
        </p:blipFill>
        <p:spPr bwMode="auto">
          <a:xfrm>
            <a:off x="8152010" y="4540872"/>
            <a:ext cx="1363949" cy="1925972"/>
          </a:xfrm>
          <a:prstGeom prst="rect">
            <a:avLst/>
          </a:prstGeom>
          <a:noFill/>
          <a:ln w="9525">
            <a:noFill/>
            <a:miter lim="800000"/>
            <a:headEnd/>
            <a:tailEnd/>
          </a:ln>
        </p:spPr>
      </p:pic>
      <p:pic>
        <p:nvPicPr>
          <p:cNvPr id="12" name="Picture 3" descr="http://ecx.images-amazon.com/images/I/41N8x6kiMNL._SS500_.jpg"/>
          <p:cNvPicPr>
            <a:picLocks noChangeAspect="1" noChangeArrowheads="1"/>
          </p:cNvPicPr>
          <p:nvPr/>
        </p:nvPicPr>
        <p:blipFill>
          <a:blip r:embed="rId5" cstate="print"/>
          <a:srcRect/>
          <a:stretch>
            <a:fillRect/>
          </a:stretch>
        </p:blipFill>
        <p:spPr bwMode="auto">
          <a:xfrm>
            <a:off x="7840024" y="300402"/>
            <a:ext cx="1954294" cy="1954294"/>
          </a:xfrm>
          <a:prstGeom prst="rect">
            <a:avLst/>
          </a:prstGeom>
          <a:noFill/>
        </p:spPr>
      </p:pic>
      <p:pic>
        <p:nvPicPr>
          <p:cNvPr id="13" name="Picture 2" descr="978-3-7910-2789-0"/>
          <p:cNvPicPr>
            <a:picLocks noChangeAspect="1" noChangeArrowheads="1"/>
          </p:cNvPicPr>
          <p:nvPr/>
        </p:nvPicPr>
        <p:blipFill>
          <a:blip r:embed="rId6" cstate="print"/>
          <a:srcRect/>
          <a:stretch>
            <a:fillRect/>
          </a:stretch>
        </p:blipFill>
        <p:spPr bwMode="auto">
          <a:xfrm>
            <a:off x="6337280" y="981525"/>
            <a:ext cx="1618925" cy="2286013"/>
          </a:xfrm>
          <a:prstGeom prst="rect">
            <a:avLst/>
          </a:prstGeom>
          <a:noFill/>
          <a:ln w="9525">
            <a:noFill/>
            <a:miter lim="800000"/>
            <a:headEnd/>
            <a:tailEnd/>
          </a:ln>
        </p:spPr>
      </p:pic>
    </p:spTree>
    <p:extLst>
      <p:ext uri="{BB962C8B-B14F-4D97-AF65-F5344CB8AC3E}">
        <p14:creationId xmlns:p14="http://schemas.microsoft.com/office/powerpoint/2010/main" val="345538015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de-DE" noProof="0" dirty="0" smtClean="0"/>
          </a:p>
        </p:txBody>
      </p:sp>
      <p:sp>
        <p:nvSpPr>
          <p:cNvPr id="44035" name="Rectangle 3"/>
          <p:cNvSpPr>
            <a:spLocks noChangeArrowheads="1"/>
          </p:cNvSpPr>
          <p:nvPr/>
        </p:nvSpPr>
        <p:spPr bwMode="auto">
          <a:xfrm>
            <a:off x="450850" y="2205038"/>
            <a:ext cx="9004300" cy="2736850"/>
          </a:xfrm>
          <a:prstGeom prst="rect">
            <a:avLst/>
          </a:prstGeom>
          <a:solidFill>
            <a:schemeClr val="accent2"/>
          </a:solidFill>
          <a:ln w="12700">
            <a:noFill/>
            <a:miter lim="800000"/>
            <a:headEnd/>
            <a:tailEnd/>
          </a:ln>
        </p:spPr>
        <p:txBody>
          <a:bodyPr anchor="ctr"/>
          <a:lstStyle/>
          <a:p>
            <a:pPr algn="ctr" eaLnBrk="0" hangingPunct="0">
              <a:lnSpc>
                <a:spcPct val="110000"/>
              </a:lnSpc>
              <a:spcBef>
                <a:spcPct val="20000"/>
              </a:spcBef>
            </a:pPr>
            <a:r>
              <a:rPr lang="de-DE" sz="3200" b="1" dirty="0" smtClean="0">
                <a:solidFill>
                  <a:srgbClr val="246237"/>
                </a:solidFill>
                <a:latin typeface="Arial" charset="0"/>
              </a:rPr>
              <a:t>Was ist das Besondere an unserer Situation?</a:t>
            </a:r>
            <a:endParaRPr lang="de-DE" sz="3200" b="1" dirty="0">
              <a:solidFill>
                <a:srgbClr val="246237"/>
              </a:solidFill>
              <a:latin typeface="Arial" charset="0"/>
            </a:endParaRPr>
          </a:p>
        </p:txBody>
      </p:sp>
    </p:spTree>
    <p:extLst>
      <p:ext uri="{BB962C8B-B14F-4D97-AF65-F5344CB8AC3E}">
        <p14:creationId xmlns:p14="http://schemas.microsoft.com/office/powerpoint/2010/main" val="39424845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3677" y="190500"/>
            <a:ext cx="9361489" cy="646113"/>
          </a:xfrm>
        </p:spPr>
        <p:txBody>
          <a:bodyPr/>
          <a:lstStyle/>
          <a:p>
            <a:r>
              <a:rPr lang="de-DE" noProof="0" dirty="0" smtClean="0"/>
              <a:t>Die Sichtweise des Klosters</a:t>
            </a:r>
            <a:endParaRPr lang="de-DE" noProof="0" dirty="0"/>
          </a:p>
        </p:txBody>
      </p:sp>
      <p:sp>
        <p:nvSpPr>
          <p:cNvPr id="5" name="Textfeld 4"/>
          <p:cNvSpPr txBox="1"/>
          <p:nvPr/>
        </p:nvSpPr>
        <p:spPr>
          <a:xfrm>
            <a:off x="193677" y="908720"/>
            <a:ext cx="7711651" cy="2600712"/>
          </a:xfrm>
          <a:prstGeom prst="rect">
            <a:avLst/>
          </a:prstGeom>
          <a:noFill/>
        </p:spPr>
        <p:txBody>
          <a:bodyPr wrap="square" rtlCol="0">
            <a:spAutoFit/>
          </a:bodyPr>
          <a:lstStyle/>
          <a:p>
            <a:pPr>
              <a:spcBef>
                <a:spcPts val="600"/>
              </a:spcBef>
            </a:pPr>
            <a:r>
              <a:rPr lang="de-DE" sz="2400" dirty="0">
                <a:solidFill>
                  <a:srgbClr val="000000"/>
                </a:solidFill>
              </a:rPr>
              <a:t>Die Pflicht, die Gemeinschaft weiterzuentwickeln und offen zu bleiben</a:t>
            </a:r>
            <a:r>
              <a:rPr lang="de-DE" dirty="0" smtClean="0"/>
              <a:t>.</a:t>
            </a:r>
          </a:p>
          <a:p>
            <a:pPr>
              <a:spcBef>
                <a:spcPts val="600"/>
              </a:spcBef>
            </a:pPr>
            <a:endParaRPr lang="de-DE" sz="900" dirty="0">
              <a:solidFill>
                <a:srgbClr val="000000"/>
              </a:solidFill>
            </a:endParaRPr>
          </a:p>
          <a:p>
            <a:pPr>
              <a:spcBef>
                <a:spcPts val="600"/>
              </a:spcBef>
            </a:pPr>
            <a:r>
              <a:rPr lang="de-DE" dirty="0" smtClean="0"/>
              <a:t>„Gemeinschaften verdanken sich vergangenen Generationen</a:t>
            </a:r>
            <a:r>
              <a:rPr dirty="0"/>
              <a:t/>
            </a:r>
            <a:br>
              <a:rPr dirty="0"/>
            </a:br>
            <a:r>
              <a:rPr lang="de-DE" dirty="0" smtClean="0"/>
              <a:t>und wissen sich künftigen Generationen verpflichtet.“</a:t>
            </a:r>
            <a:r>
              <a:rPr lang="de-DE" sz="2400" i="1" dirty="0" smtClean="0">
                <a:solidFill>
                  <a:srgbClr val="000000"/>
                </a:solidFill>
              </a:rPr>
              <a:t> </a:t>
            </a:r>
          </a:p>
          <a:p>
            <a:pPr>
              <a:spcBef>
                <a:spcPts val="600"/>
              </a:spcBef>
            </a:pPr>
            <a:r>
              <a:rPr lang="de-DE" sz="2400" i="1" dirty="0" smtClean="0">
                <a:solidFill>
                  <a:srgbClr val="000000"/>
                </a:solidFill>
              </a:rPr>
              <a:t>Abt Maximilian Neulinger, OSB</a:t>
            </a:r>
          </a:p>
          <a:p>
            <a:pPr>
              <a:spcBef>
                <a:spcPts val="600"/>
              </a:spcBef>
            </a:pPr>
            <a:endParaRPr lang="de-DE" sz="1800" i="1" dirty="0">
              <a:solidFill>
                <a:srgbClr val="000000"/>
              </a:solidFill>
            </a:endParaRPr>
          </a:p>
        </p:txBody>
      </p:sp>
      <p:pic>
        <p:nvPicPr>
          <p:cNvPr id="2050" name="Picture 2" descr="http://www.suisseshotokan.ch/bilder/dojos/Saint_Maurice/Dojo-St.-Maurice-Luftansicht.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736" y="3421703"/>
            <a:ext cx="2899981" cy="33482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5529064" y="3717032"/>
            <a:ext cx="4104456" cy="1631216"/>
          </a:xfrm>
          <a:prstGeom prst="rect">
            <a:avLst/>
          </a:prstGeom>
          <a:noFill/>
        </p:spPr>
        <p:txBody>
          <a:bodyPr wrap="square" rtlCol="0">
            <a:spAutoFit/>
          </a:bodyPr>
          <a:lstStyle/>
          <a:p>
            <a:r>
              <a:rPr lang="de-DE" dirty="0" smtClean="0">
                <a:solidFill>
                  <a:srgbClr val="000000"/>
                </a:solidFill>
              </a:rPr>
              <a:t>Abtei </a:t>
            </a:r>
            <a:r>
              <a:rPr lang="de-DE" i="1" dirty="0" smtClean="0">
                <a:solidFill>
                  <a:srgbClr val="000000"/>
                </a:solidFill>
              </a:rPr>
              <a:t>Saint</a:t>
            </a:r>
            <a:r>
              <a:rPr lang="de-DE" dirty="0" smtClean="0">
                <a:solidFill>
                  <a:srgbClr val="000000"/>
                </a:solidFill>
              </a:rPr>
              <a:t>-</a:t>
            </a:r>
            <a:r>
              <a:rPr lang="de-DE" i="1" dirty="0" smtClean="0">
                <a:solidFill>
                  <a:srgbClr val="000000"/>
                </a:solidFill>
              </a:rPr>
              <a:t>Maurice</a:t>
            </a:r>
            <a:r>
              <a:rPr lang="de-DE" dirty="0" smtClean="0"/>
              <a:t> </a:t>
            </a:r>
            <a:r>
              <a:rPr lang="de-DE" dirty="0" smtClean="0">
                <a:solidFill>
                  <a:srgbClr val="000000"/>
                </a:solidFill>
              </a:rPr>
              <a:t>d'Agaune</a:t>
            </a:r>
            <a:endParaRPr lang="de-DE" dirty="0">
              <a:solidFill>
                <a:srgbClr val="000000"/>
              </a:solidFill>
            </a:endParaRPr>
          </a:p>
          <a:p>
            <a:r>
              <a:rPr lang="de-DE" dirty="0">
                <a:solidFill>
                  <a:srgbClr val="000000"/>
                </a:solidFill>
              </a:rPr>
              <a:t>in der Schweiz</a:t>
            </a:r>
            <a:r>
              <a:rPr dirty="0"/>
              <a:t/>
            </a:r>
            <a:br>
              <a:rPr dirty="0"/>
            </a:br>
            <a:r>
              <a:rPr lang="de-DE" dirty="0" smtClean="0"/>
              <a:t> </a:t>
            </a:r>
          </a:p>
          <a:p>
            <a:r>
              <a:rPr lang="de-DE" dirty="0" smtClean="0">
                <a:solidFill>
                  <a:srgbClr val="000000"/>
                </a:solidFill>
              </a:rPr>
              <a:t>Im Jahre 515 gegründet:</a:t>
            </a:r>
            <a:r>
              <a:rPr dirty="0"/>
              <a:t/>
            </a:r>
            <a:br>
              <a:rPr dirty="0"/>
            </a:br>
            <a:r>
              <a:rPr lang="de-DE" dirty="0" smtClean="0">
                <a:solidFill>
                  <a:srgbClr val="000000"/>
                </a:solidFill>
              </a:rPr>
              <a:t>1.500 Jahre klösterliches Leben ohne Unterbrechung!</a:t>
            </a:r>
            <a:endParaRPr lang="de-DE" dirty="0">
              <a:solidFill>
                <a:srgbClr val="000000"/>
              </a:solidFill>
            </a:endParaRPr>
          </a:p>
        </p:txBody>
      </p:sp>
    </p:spTree>
    <p:extLst>
      <p:ext uri="{BB962C8B-B14F-4D97-AF65-F5344CB8AC3E}">
        <p14:creationId xmlns:p14="http://schemas.microsoft.com/office/powerpoint/2010/main" val="3216574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3677" y="190500"/>
            <a:ext cx="9361489" cy="646113"/>
          </a:xfrm>
        </p:spPr>
        <p:txBody>
          <a:bodyPr/>
          <a:lstStyle/>
          <a:p>
            <a:r>
              <a:rPr lang="de-DE" noProof="0" dirty="0" smtClean="0"/>
              <a:t>Worin liegen die Besonderheiten/Schwierigkeiten?</a:t>
            </a:r>
            <a:endParaRPr lang="de-DE" noProof="0" dirty="0"/>
          </a:p>
        </p:txBody>
      </p:sp>
      <p:sp>
        <p:nvSpPr>
          <p:cNvPr id="3" name="Textfeld 2"/>
          <p:cNvSpPr txBox="1"/>
          <p:nvPr/>
        </p:nvSpPr>
        <p:spPr>
          <a:xfrm>
            <a:off x="1136576" y="1259468"/>
            <a:ext cx="3398687" cy="830997"/>
          </a:xfrm>
          <a:prstGeom prst="rect">
            <a:avLst/>
          </a:prstGeom>
          <a:noFill/>
        </p:spPr>
        <p:txBody>
          <a:bodyPr wrap="none" rtlCol="0">
            <a:spAutoFit/>
          </a:bodyPr>
          <a:lstStyle/>
          <a:p>
            <a:r>
              <a:rPr lang="de-DE" sz="2400" b="1" dirty="0" smtClean="0">
                <a:solidFill>
                  <a:srgbClr val="000000"/>
                </a:solidFill>
              </a:rPr>
              <a:t>Der zentrale Aspekt</a:t>
            </a:r>
          </a:p>
          <a:p>
            <a:r>
              <a:rPr lang="de-DE" sz="2400" b="1" dirty="0">
                <a:solidFill>
                  <a:srgbClr val="000000"/>
                </a:solidFill>
              </a:rPr>
              <a:t>und „Daseinszweck“ …</a:t>
            </a:r>
          </a:p>
        </p:txBody>
      </p:sp>
      <p:sp>
        <p:nvSpPr>
          <p:cNvPr id="4" name="Textfeld 3"/>
          <p:cNvSpPr txBox="1"/>
          <p:nvPr/>
        </p:nvSpPr>
        <p:spPr>
          <a:xfrm>
            <a:off x="5908019" y="1628800"/>
            <a:ext cx="3225563" cy="461665"/>
          </a:xfrm>
          <a:prstGeom prst="rect">
            <a:avLst/>
          </a:prstGeom>
          <a:noFill/>
        </p:spPr>
        <p:txBody>
          <a:bodyPr wrap="none" rtlCol="0">
            <a:spAutoFit/>
          </a:bodyPr>
          <a:lstStyle/>
          <a:p>
            <a:r>
              <a:rPr lang="de-DE" sz="2400" b="1" dirty="0" smtClean="0">
                <a:solidFill>
                  <a:srgbClr val="000000"/>
                </a:solidFill>
              </a:rPr>
              <a:t>… und die andere Seite</a:t>
            </a:r>
            <a:endParaRPr lang="de-DE" sz="2400" b="1" dirty="0">
              <a:solidFill>
                <a:srgbClr val="000000"/>
              </a:solidFill>
            </a:endParaRPr>
          </a:p>
        </p:txBody>
      </p:sp>
      <p:sp>
        <p:nvSpPr>
          <p:cNvPr id="5" name="Textfeld 4"/>
          <p:cNvSpPr txBox="1"/>
          <p:nvPr/>
        </p:nvSpPr>
        <p:spPr>
          <a:xfrm>
            <a:off x="1136577" y="2568504"/>
            <a:ext cx="1579278" cy="830997"/>
          </a:xfrm>
          <a:prstGeom prst="rect">
            <a:avLst/>
          </a:prstGeom>
          <a:solidFill>
            <a:schemeClr val="accent6">
              <a:lumMod val="40000"/>
              <a:lumOff val="60000"/>
            </a:schemeClr>
          </a:solidFill>
        </p:spPr>
        <p:txBody>
          <a:bodyPr wrap="square" rtlCol="0">
            <a:spAutoFit/>
          </a:bodyPr>
          <a:lstStyle/>
          <a:p>
            <a:pPr algn="r"/>
            <a:r>
              <a:rPr lang="de-DE" sz="2400" dirty="0" smtClean="0">
                <a:solidFill>
                  <a:srgbClr val="000000"/>
                </a:solidFill>
              </a:rPr>
              <a:t>Geistliche</a:t>
            </a:r>
          </a:p>
          <a:p>
            <a:pPr algn="r"/>
            <a:r>
              <a:rPr lang="de-DE" sz="2400" dirty="0" smtClean="0">
                <a:solidFill>
                  <a:srgbClr val="000000"/>
                </a:solidFill>
              </a:rPr>
              <a:t>Seite</a:t>
            </a:r>
            <a:endParaRPr lang="de-DE" sz="2400" dirty="0">
              <a:solidFill>
                <a:srgbClr val="000000"/>
              </a:solidFill>
            </a:endParaRPr>
          </a:p>
        </p:txBody>
      </p:sp>
      <p:sp>
        <p:nvSpPr>
          <p:cNvPr id="6" name="Textfeld 5"/>
          <p:cNvSpPr txBox="1"/>
          <p:nvPr/>
        </p:nvSpPr>
        <p:spPr>
          <a:xfrm>
            <a:off x="7072916" y="2492398"/>
            <a:ext cx="2200564" cy="830997"/>
          </a:xfrm>
          <a:prstGeom prst="rect">
            <a:avLst/>
          </a:prstGeom>
          <a:solidFill>
            <a:schemeClr val="accent6">
              <a:lumMod val="40000"/>
              <a:lumOff val="60000"/>
            </a:schemeClr>
          </a:solidFill>
        </p:spPr>
        <p:txBody>
          <a:bodyPr wrap="square" rtlCol="0">
            <a:spAutoFit/>
          </a:bodyPr>
          <a:lstStyle/>
          <a:p>
            <a:r>
              <a:rPr lang="de-DE" sz="2400" dirty="0" smtClean="0">
                <a:solidFill>
                  <a:srgbClr val="000000"/>
                </a:solidFill>
              </a:rPr>
              <a:t>Wirtschaftliche</a:t>
            </a:r>
          </a:p>
          <a:p>
            <a:r>
              <a:rPr lang="de-DE" sz="2400" dirty="0" smtClean="0">
                <a:solidFill>
                  <a:srgbClr val="000000"/>
                </a:solidFill>
              </a:rPr>
              <a:t>Seite</a:t>
            </a:r>
            <a:endParaRPr lang="de-DE" sz="2400" dirty="0">
              <a:solidFill>
                <a:srgbClr val="000000"/>
              </a:solidFill>
            </a:endParaRPr>
          </a:p>
        </p:txBody>
      </p:sp>
      <p:pic>
        <p:nvPicPr>
          <p:cNvPr id="12290" name="Picture 2" descr="D:\GMS Bilder\Ereignisse 2006\08-04 Frankreich\2006_07_17 Fontenay\IMG_01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2880" y="2227919"/>
            <a:ext cx="2016224" cy="1512168"/>
          </a:xfrm>
          <a:prstGeom prst="rect">
            <a:avLst/>
          </a:prstGeom>
          <a:noFill/>
          <a:extLst>
            <a:ext uri="{909E8E84-426E-40DD-AFC4-6F175D3DCCD1}">
              <a14:hiddenFill xmlns:a14="http://schemas.microsoft.com/office/drawing/2010/main">
                <a:solidFill>
                  <a:srgbClr val="FFFFFF"/>
                </a:solidFill>
              </a14:hiddenFill>
            </a:ext>
          </a:extLst>
        </p:spPr>
      </p:pic>
      <p:sp>
        <p:nvSpPr>
          <p:cNvPr id="7" name="Pfeil nach rechts 6"/>
          <p:cNvSpPr/>
          <p:nvPr/>
        </p:nvSpPr>
        <p:spPr bwMode="auto">
          <a:xfrm flipH="1">
            <a:off x="2869016" y="2496381"/>
            <a:ext cx="864096" cy="936104"/>
          </a:xfrm>
          <a:prstGeom prst="rightArrow">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9" name="Pfeil nach rechts 8"/>
          <p:cNvSpPr/>
          <p:nvPr/>
        </p:nvSpPr>
        <p:spPr bwMode="auto">
          <a:xfrm>
            <a:off x="6055660" y="2439845"/>
            <a:ext cx="864096" cy="936104"/>
          </a:xfrm>
          <a:prstGeom prst="rightArrow">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8" name="Textfeld 7"/>
          <p:cNvSpPr txBox="1"/>
          <p:nvPr/>
        </p:nvSpPr>
        <p:spPr>
          <a:xfrm>
            <a:off x="1362073" y="4432359"/>
            <a:ext cx="1838965" cy="707886"/>
          </a:xfrm>
          <a:prstGeom prst="rect">
            <a:avLst/>
          </a:prstGeom>
          <a:noFill/>
        </p:spPr>
        <p:txBody>
          <a:bodyPr wrap="none" rtlCol="0">
            <a:spAutoFit/>
          </a:bodyPr>
          <a:lstStyle/>
          <a:p>
            <a:r>
              <a:rPr lang="de-DE" dirty="0" smtClean="0"/>
              <a:t>Die Regel des</a:t>
            </a:r>
            <a:endParaRPr lang="de-DE" dirty="0" smtClean="0">
              <a:solidFill>
                <a:srgbClr val="000000"/>
              </a:solidFill>
            </a:endParaRPr>
          </a:p>
          <a:p>
            <a:r>
              <a:rPr lang="de-DE" dirty="0" smtClean="0">
                <a:solidFill>
                  <a:srgbClr val="000000"/>
                </a:solidFill>
              </a:rPr>
              <a:t>Heiligen Benedikt</a:t>
            </a:r>
            <a:endParaRPr lang="de-DE" dirty="0">
              <a:solidFill>
                <a:srgbClr val="000000"/>
              </a:solidFill>
            </a:endParaRPr>
          </a:p>
        </p:txBody>
      </p:sp>
      <p:sp>
        <p:nvSpPr>
          <p:cNvPr id="11" name="Textfeld 10"/>
          <p:cNvSpPr txBox="1"/>
          <p:nvPr/>
        </p:nvSpPr>
        <p:spPr>
          <a:xfrm>
            <a:off x="6942317" y="4414429"/>
            <a:ext cx="1640193" cy="707886"/>
          </a:xfrm>
          <a:prstGeom prst="rect">
            <a:avLst/>
          </a:prstGeom>
          <a:noFill/>
        </p:spPr>
        <p:txBody>
          <a:bodyPr wrap="none" rtlCol="0">
            <a:spAutoFit/>
          </a:bodyPr>
          <a:lstStyle/>
          <a:p>
            <a:r>
              <a:rPr lang="de-DE" dirty="0" smtClean="0">
                <a:solidFill>
                  <a:srgbClr val="000000"/>
                </a:solidFill>
              </a:rPr>
              <a:t>Die Regeln</a:t>
            </a:r>
          </a:p>
          <a:p>
            <a:r>
              <a:rPr lang="de-DE" dirty="0" smtClean="0"/>
              <a:t>des Marktes</a:t>
            </a:r>
            <a:endParaRPr lang="de-DE" dirty="0">
              <a:solidFill>
                <a:srgbClr val="000000"/>
              </a:solidFill>
            </a:endParaRPr>
          </a:p>
        </p:txBody>
      </p:sp>
      <p:sp>
        <p:nvSpPr>
          <p:cNvPr id="10" name="Pfeil nach oben 9"/>
          <p:cNvSpPr/>
          <p:nvPr/>
        </p:nvSpPr>
        <p:spPr bwMode="auto">
          <a:xfrm>
            <a:off x="1928664" y="3496255"/>
            <a:ext cx="360040" cy="792088"/>
          </a:xfrm>
          <a:prstGeom prst="up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13" name="Pfeil nach oben 12"/>
          <p:cNvSpPr/>
          <p:nvPr/>
        </p:nvSpPr>
        <p:spPr bwMode="auto">
          <a:xfrm>
            <a:off x="7661696" y="3432485"/>
            <a:ext cx="360040" cy="792088"/>
          </a:xfrm>
          <a:prstGeom prst="up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12" name="Rechteckiger Pfeil 11"/>
          <p:cNvSpPr/>
          <p:nvPr/>
        </p:nvSpPr>
        <p:spPr bwMode="auto">
          <a:xfrm flipV="1">
            <a:off x="2054283" y="5140245"/>
            <a:ext cx="1026509" cy="732274"/>
          </a:xfrm>
          <a:prstGeom prst="bentArrow">
            <a:avLst>
              <a:gd name="adj1" fmla="val 25000"/>
              <a:gd name="adj2" fmla="val 27178"/>
              <a:gd name="adj3" fmla="val 25000"/>
              <a:gd name="adj4" fmla="val 43750"/>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17" name="Textfeld 16"/>
          <p:cNvSpPr txBox="1"/>
          <p:nvPr/>
        </p:nvSpPr>
        <p:spPr>
          <a:xfrm>
            <a:off x="3412399" y="5312400"/>
            <a:ext cx="3268793" cy="1015663"/>
          </a:xfrm>
          <a:prstGeom prst="rect">
            <a:avLst/>
          </a:prstGeom>
          <a:solidFill>
            <a:srgbClr val="FFFF00"/>
          </a:solidFill>
        </p:spPr>
        <p:txBody>
          <a:bodyPr wrap="square" rtlCol="0">
            <a:spAutoFit/>
          </a:bodyPr>
          <a:lstStyle/>
          <a:p>
            <a:pPr algn="ctr"/>
            <a:r>
              <a:rPr lang="de-DE" b="1" dirty="0" smtClean="0">
                <a:solidFill>
                  <a:srgbClr val="000000"/>
                </a:solidFill>
              </a:rPr>
              <a:t>Wie gehen wir damit um?</a:t>
            </a:r>
          </a:p>
          <a:p>
            <a:pPr algn="ctr"/>
            <a:r>
              <a:rPr lang="de-DE" sz="1600" b="1" dirty="0" smtClean="0">
                <a:solidFill>
                  <a:srgbClr val="000000"/>
                </a:solidFill>
              </a:rPr>
              <a:t>Harmonia</a:t>
            </a:r>
            <a:r>
              <a:rPr lang="de-DE" dirty="0" smtClean="0"/>
              <a:t> </a:t>
            </a:r>
            <a:r>
              <a:rPr lang="de-DE" sz="1600" b="1" dirty="0" smtClean="0">
                <a:solidFill>
                  <a:srgbClr val="000000"/>
                </a:solidFill>
              </a:rPr>
              <a:t>mundi</a:t>
            </a:r>
          </a:p>
          <a:p>
            <a:pPr algn="ctr"/>
            <a:r>
              <a:rPr lang="de-DE" sz="1600" b="1" dirty="0">
                <a:solidFill>
                  <a:srgbClr val="000000"/>
                </a:solidFill>
              </a:rPr>
              <a:t>ut in omnibus</a:t>
            </a:r>
            <a:r>
              <a:rPr lang="de-DE" dirty="0" smtClean="0"/>
              <a:t> </a:t>
            </a:r>
            <a:r>
              <a:rPr lang="de-DE" sz="1600" b="1" dirty="0" smtClean="0">
                <a:solidFill>
                  <a:srgbClr val="000000"/>
                </a:solidFill>
              </a:rPr>
              <a:t>glorificetur</a:t>
            </a:r>
            <a:r>
              <a:rPr lang="de-DE" dirty="0" smtClean="0"/>
              <a:t> </a:t>
            </a:r>
            <a:r>
              <a:rPr lang="de-DE" sz="1600" b="1" dirty="0" smtClean="0">
                <a:solidFill>
                  <a:srgbClr val="000000"/>
                </a:solidFill>
              </a:rPr>
              <a:t>deus</a:t>
            </a:r>
          </a:p>
        </p:txBody>
      </p:sp>
      <p:sp>
        <p:nvSpPr>
          <p:cNvPr id="15" name="Textfeld 14"/>
          <p:cNvSpPr txBox="1"/>
          <p:nvPr/>
        </p:nvSpPr>
        <p:spPr>
          <a:xfrm>
            <a:off x="4304928" y="4144327"/>
            <a:ext cx="45719" cy="400110"/>
          </a:xfrm>
          <a:prstGeom prst="rect">
            <a:avLst/>
          </a:prstGeom>
          <a:noFill/>
        </p:spPr>
        <p:txBody>
          <a:bodyPr wrap="square" rtlCol="0">
            <a:spAutoFit/>
          </a:bodyPr>
          <a:lstStyle/>
          <a:p>
            <a:endParaRPr lang="de-CH" dirty="0">
              <a:solidFill>
                <a:srgbClr val="000000"/>
              </a:solidFill>
            </a:endParaRPr>
          </a:p>
        </p:txBody>
      </p:sp>
      <p:sp>
        <p:nvSpPr>
          <p:cNvPr id="18" name="Textfeld 17"/>
          <p:cNvSpPr txBox="1"/>
          <p:nvPr/>
        </p:nvSpPr>
        <p:spPr>
          <a:xfrm>
            <a:off x="3431711" y="3752709"/>
            <a:ext cx="3177473" cy="984885"/>
          </a:xfrm>
          <a:prstGeom prst="rect">
            <a:avLst/>
          </a:prstGeom>
          <a:noFill/>
        </p:spPr>
        <p:txBody>
          <a:bodyPr wrap="none" rtlCol="0">
            <a:spAutoFit/>
          </a:bodyPr>
          <a:lstStyle/>
          <a:p>
            <a:pPr algn="ctr"/>
            <a:r>
              <a:rPr lang="de-DE" sz="1800" i="1" dirty="0" smtClean="0">
                <a:solidFill>
                  <a:srgbClr val="000000"/>
                </a:solidFill>
              </a:rPr>
              <a:t>Ora et labora et lege</a:t>
            </a:r>
            <a:r>
              <a:rPr lang="de-DE" sz="1800" dirty="0" smtClean="0">
                <a:solidFill>
                  <a:srgbClr val="000000"/>
                </a:solidFill>
              </a:rPr>
              <a:t>:</a:t>
            </a:r>
            <a:r>
              <a:rPr dirty="0"/>
              <a:t/>
            </a:r>
            <a:br>
              <a:rPr dirty="0"/>
            </a:br>
            <a:r>
              <a:rPr lang="de-DE" dirty="0" smtClean="0"/>
              <a:t>Unabhängigkeit dank</a:t>
            </a:r>
            <a:endParaRPr lang="de-DE" dirty="0"/>
          </a:p>
          <a:p>
            <a:pPr algn="ctr"/>
            <a:r>
              <a:rPr lang="de-DE" dirty="0" smtClean="0"/>
              <a:t>wirtschaftlicher Betätigung</a:t>
            </a:r>
            <a:endParaRPr lang="de-DE" sz="1800" dirty="0" smtClean="0">
              <a:solidFill>
                <a:srgbClr val="000000"/>
              </a:solidFill>
            </a:endParaRPr>
          </a:p>
        </p:txBody>
      </p:sp>
      <p:sp>
        <p:nvSpPr>
          <p:cNvPr id="21" name="Rechteckiger Pfeil 20"/>
          <p:cNvSpPr/>
          <p:nvPr/>
        </p:nvSpPr>
        <p:spPr bwMode="auto">
          <a:xfrm flipH="1" flipV="1">
            <a:off x="6942317" y="5140245"/>
            <a:ext cx="1026509" cy="732274"/>
          </a:xfrm>
          <a:prstGeom prst="bentArrow">
            <a:avLst>
              <a:gd name="adj1" fmla="val 25000"/>
              <a:gd name="adj2" fmla="val 27178"/>
              <a:gd name="adj3" fmla="val 25000"/>
              <a:gd name="adj4" fmla="val 43750"/>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CH" dirty="0" smtClean="0">
              <a:solidFill>
                <a:srgbClr val="000000"/>
              </a:solidFill>
              <a:latin typeface="Arial" charset="0"/>
            </a:endParaRPr>
          </a:p>
        </p:txBody>
      </p:sp>
      <p:sp>
        <p:nvSpPr>
          <p:cNvPr id="14" name="Textfeld 13"/>
          <p:cNvSpPr txBox="1"/>
          <p:nvPr/>
        </p:nvSpPr>
        <p:spPr>
          <a:xfrm>
            <a:off x="193677" y="724634"/>
            <a:ext cx="4175759" cy="461665"/>
          </a:xfrm>
          <a:prstGeom prst="rect">
            <a:avLst/>
          </a:prstGeom>
          <a:noFill/>
        </p:spPr>
        <p:txBody>
          <a:bodyPr wrap="none" rtlCol="0">
            <a:spAutoFit/>
          </a:bodyPr>
          <a:lstStyle/>
          <a:p>
            <a:r>
              <a:rPr lang="de-DE" sz="2400" b="1" dirty="0">
                <a:solidFill>
                  <a:srgbClr val="246237"/>
                </a:solidFill>
              </a:rPr>
              <a:t>Zwei Seiten des Klosterlebens?</a:t>
            </a:r>
          </a:p>
        </p:txBody>
      </p:sp>
      <p:pic>
        <p:nvPicPr>
          <p:cNvPr id="3074" name="Picture 2" descr="http://vultus.stblogs.org/Sanctus%2BBenedictus%2BAbba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272" y="4168207"/>
            <a:ext cx="1132970" cy="137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360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3677" y="190599"/>
            <a:ext cx="9361489" cy="646113"/>
          </a:xfrm>
        </p:spPr>
        <p:txBody>
          <a:bodyPr/>
          <a:lstStyle/>
          <a:p>
            <a:r>
              <a:rPr lang="de-DE" noProof="0" dirty="0" smtClean="0"/>
              <a:t>Zweck: Priorität haben die Dienste …</a:t>
            </a:r>
            <a:endParaRPr lang="de-DE" noProof="0" dirty="0"/>
          </a:p>
        </p:txBody>
      </p:sp>
      <p:sp>
        <p:nvSpPr>
          <p:cNvPr id="3" name="Rechteck 2"/>
          <p:cNvSpPr/>
          <p:nvPr/>
        </p:nvSpPr>
        <p:spPr>
          <a:xfrm>
            <a:off x="272480" y="836712"/>
            <a:ext cx="9289032" cy="400110"/>
          </a:xfrm>
          <a:prstGeom prst="rect">
            <a:avLst/>
          </a:prstGeom>
        </p:spPr>
        <p:txBody>
          <a:bodyPr wrap="square">
            <a:spAutoFit/>
          </a:bodyPr>
          <a:lstStyle/>
          <a:p>
            <a:r>
              <a:rPr lang="de-DE" b="1" dirty="0" smtClean="0">
                <a:solidFill>
                  <a:srgbClr val="246237"/>
                </a:solidFill>
              </a:rPr>
              <a:t>… aus dem altruistischen Bereich und nicht das Eigenwohl</a:t>
            </a:r>
            <a:endParaRPr lang="de-DE" b="1" dirty="0">
              <a:solidFill>
                <a:srgbClr val="246237"/>
              </a:solidFill>
            </a:endParaRPr>
          </a:p>
        </p:txBody>
      </p:sp>
      <p:pic>
        <p:nvPicPr>
          <p:cNvPr id="13314" name="Picture 2" descr="D:\GMS Bilder\Ereignisse 2006\08-04 Frankreich\2006_07_17 Fontenay\IMG_01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6857" y="2038156"/>
            <a:ext cx="2664295" cy="199822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2724660" y="4149080"/>
            <a:ext cx="4637808" cy="2646878"/>
          </a:xfrm>
          <a:prstGeom prst="rect">
            <a:avLst/>
          </a:prstGeom>
          <a:noFill/>
        </p:spPr>
        <p:txBody>
          <a:bodyPr wrap="none" rtlCol="0">
            <a:spAutoFit/>
          </a:bodyPr>
          <a:lstStyle/>
          <a:p>
            <a:pPr algn="ctr">
              <a:spcBef>
                <a:spcPts val="600"/>
              </a:spcBef>
            </a:pPr>
            <a:r>
              <a:rPr lang="de-DE" b="1" dirty="0" smtClean="0">
                <a:solidFill>
                  <a:srgbClr val="000000"/>
                </a:solidFill>
              </a:rPr>
              <a:t>Die klösterliche Gemeinschaft</a:t>
            </a:r>
            <a:r>
              <a:rPr dirty="0"/>
              <a:t/>
            </a:r>
            <a:br>
              <a:rPr dirty="0"/>
            </a:br>
            <a:r>
              <a:rPr lang="de-DE" sz="1800" i="1" dirty="0" smtClean="0">
                <a:solidFill>
                  <a:srgbClr val="000000"/>
                </a:solidFill>
              </a:rPr>
              <a:t>(Oberste Priorität: </a:t>
            </a:r>
            <a:r>
              <a:rPr lang="de-DE" dirty="0" smtClean="0"/>
              <a:t>die „Suche nach Gott“</a:t>
            </a:r>
            <a:r>
              <a:rPr lang="de-DE" sz="1800" i="1" dirty="0" smtClean="0">
                <a:solidFill>
                  <a:srgbClr val="000000"/>
                </a:solidFill>
              </a:rPr>
              <a:t>)</a:t>
            </a:r>
          </a:p>
          <a:p>
            <a:pPr algn="ctr">
              <a:spcBef>
                <a:spcPts val="600"/>
              </a:spcBef>
            </a:pPr>
            <a:r>
              <a:rPr lang="de-DE" dirty="0" smtClean="0"/>
              <a:t>Abt</a:t>
            </a:r>
            <a:r>
              <a:rPr dirty="0"/>
              <a:t/>
            </a:r>
            <a:br>
              <a:rPr dirty="0"/>
            </a:br>
            <a:r>
              <a:rPr lang="de-DE" dirty="0" smtClean="0"/>
              <a:t>Mitglieder der Gemeinschaft</a:t>
            </a:r>
            <a:r>
              <a:rPr dirty="0"/>
              <a:t/>
            </a:r>
            <a:br>
              <a:rPr dirty="0"/>
            </a:br>
            <a:r>
              <a:rPr lang="de-DE" dirty="0" smtClean="0"/>
              <a:t>Angestellte </a:t>
            </a:r>
            <a:r>
              <a:rPr dirty="0"/>
              <a:t/>
            </a:r>
            <a:br>
              <a:rPr dirty="0"/>
            </a:br>
            <a:r>
              <a:rPr lang="de-DE" sz="1800" dirty="0" smtClean="0">
                <a:solidFill>
                  <a:srgbClr val="000000"/>
                </a:solidFill>
              </a:rPr>
              <a:t>(Küche, Wäscherei usw.)</a:t>
            </a:r>
          </a:p>
          <a:p>
            <a:pPr algn="ctr">
              <a:spcBef>
                <a:spcPts val="600"/>
              </a:spcBef>
            </a:pPr>
            <a:r>
              <a:rPr lang="de-DE" dirty="0" smtClean="0"/>
              <a:t>Abtprimas, </a:t>
            </a:r>
            <a:r>
              <a:rPr dirty="0"/>
              <a:t/>
            </a:r>
            <a:br>
              <a:rPr dirty="0"/>
            </a:br>
            <a:r>
              <a:rPr lang="de-DE" sz="1800" dirty="0" smtClean="0">
                <a:solidFill>
                  <a:srgbClr val="000000"/>
                </a:solidFill>
              </a:rPr>
              <a:t>usw. </a:t>
            </a:r>
            <a:endParaRPr lang="de-DE" sz="1800" dirty="0">
              <a:solidFill>
                <a:srgbClr val="000000"/>
              </a:solidFill>
            </a:endParaRPr>
          </a:p>
        </p:txBody>
      </p:sp>
      <p:sp>
        <p:nvSpPr>
          <p:cNvPr id="9" name="Textfeld 8"/>
          <p:cNvSpPr txBox="1"/>
          <p:nvPr/>
        </p:nvSpPr>
        <p:spPr>
          <a:xfrm>
            <a:off x="72634" y="1698101"/>
            <a:ext cx="3592650" cy="3431709"/>
          </a:xfrm>
          <a:prstGeom prst="rect">
            <a:avLst/>
          </a:prstGeom>
          <a:noFill/>
        </p:spPr>
        <p:txBody>
          <a:bodyPr wrap="none" rtlCol="0">
            <a:spAutoFit/>
          </a:bodyPr>
          <a:lstStyle/>
          <a:p>
            <a:pPr algn="ctr">
              <a:spcBef>
                <a:spcPts val="600"/>
              </a:spcBef>
            </a:pPr>
            <a:r>
              <a:rPr lang="de-DE" b="1" dirty="0" smtClean="0">
                <a:solidFill>
                  <a:srgbClr val="000000"/>
                </a:solidFill>
              </a:rPr>
              <a:t>Das Kloster</a:t>
            </a:r>
            <a:r>
              <a:rPr lang="de-DE" dirty="0" smtClean="0"/>
              <a:t> </a:t>
            </a:r>
            <a:r>
              <a:rPr dirty="0"/>
              <a:t/>
            </a:r>
            <a:br>
              <a:rPr dirty="0"/>
            </a:br>
            <a:r>
              <a:rPr lang="de-DE" b="1" dirty="0" smtClean="0">
                <a:solidFill>
                  <a:srgbClr val="000000"/>
                </a:solidFill>
              </a:rPr>
              <a:t>und</a:t>
            </a:r>
            <a:r>
              <a:rPr lang="de-DE" dirty="0" smtClean="0"/>
              <a:t> </a:t>
            </a:r>
            <a:r>
              <a:rPr lang="de-DE" b="1" dirty="0" smtClean="0">
                <a:solidFill>
                  <a:srgbClr val="000000"/>
                </a:solidFill>
              </a:rPr>
              <a:t>sein Werk</a:t>
            </a:r>
            <a:r>
              <a:rPr dirty="0"/>
              <a:t/>
            </a:r>
            <a:br>
              <a:rPr dirty="0"/>
            </a:br>
            <a:r>
              <a:rPr lang="de-DE" sz="1600" i="1" dirty="0" smtClean="0">
                <a:solidFill>
                  <a:srgbClr val="000000"/>
                </a:solidFill>
              </a:rPr>
              <a:t>(„Auftrag gegenüber der Außenwelt“)</a:t>
            </a:r>
          </a:p>
          <a:p>
            <a:pPr algn="ctr">
              <a:spcBef>
                <a:spcPts val="600"/>
              </a:spcBef>
            </a:pPr>
            <a:r>
              <a:rPr lang="de-DE" dirty="0" smtClean="0"/>
              <a:t>Seelsorge/Gemeinde/Diözese</a:t>
            </a:r>
            <a:r>
              <a:rPr dirty="0"/>
              <a:t/>
            </a:r>
            <a:br>
              <a:rPr dirty="0"/>
            </a:br>
            <a:r>
              <a:rPr lang="de-DE" dirty="0" smtClean="0"/>
              <a:t>Gäste/Pilgerer/Obdachlose</a:t>
            </a:r>
            <a:r>
              <a:rPr dirty="0"/>
              <a:t/>
            </a:r>
            <a:br>
              <a:rPr dirty="0"/>
            </a:br>
            <a:r>
              <a:rPr lang="de-DE" dirty="0" smtClean="0"/>
              <a:t>Bildung </a:t>
            </a:r>
            <a:r>
              <a:rPr lang="de-DE" sz="1800" dirty="0" smtClean="0">
                <a:solidFill>
                  <a:srgbClr val="000000"/>
                </a:solidFill>
              </a:rPr>
              <a:t>(Schulen usw.)</a:t>
            </a:r>
            <a:r>
              <a:rPr dirty="0"/>
              <a:t/>
            </a:r>
            <a:br>
              <a:rPr dirty="0"/>
            </a:br>
            <a:r>
              <a:rPr lang="de-DE" dirty="0" smtClean="0"/>
              <a:t>Kultur </a:t>
            </a:r>
            <a:r>
              <a:rPr dirty="0"/>
              <a:t/>
            </a:r>
            <a:br>
              <a:rPr dirty="0"/>
            </a:br>
            <a:r>
              <a:rPr lang="de-DE" sz="1800" dirty="0" smtClean="0">
                <a:solidFill>
                  <a:srgbClr val="000000"/>
                </a:solidFill>
              </a:rPr>
              <a:t>(Bibliothek, Museum usw.)</a:t>
            </a:r>
            <a:r>
              <a:rPr dirty="0"/>
              <a:t/>
            </a:r>
            <a:br>
              <a:rPr dirty="0"/>
            </a:br>
            <a:r>
              <a:rPr lang="de-DE" dirty="0" smtClean="0"/>
              <a:t>Öffentliche Verwaltung</a:t>
            </a:r>
            <a:br>
              <a:rPr lang="de-DE" dirty="0" smtClean="0"/>
            </a:br>
            <a:r>
              <a:rPr lang="de-DE" dirty="0" smtClean="0"/>
              <a:t>Wohltäter</a:t>
            </a:r>
            <a:br>
              <a:rPr lang="de-DE" dirty="0" smtClean="0"/>
            </a:br>
            <a:r>
              <a:rPr lang="de-DE" dirty="0" smtClean="0"/>
              <a:t>usw. </a:t>
            </a:r>
            <a:endParaRPr lang="de-DE" dirty="0"/>
          </a:p>
        </p:txBody>
      </p:sp>
      <p:sp>
        <p:nvSpPr>
          <p:cNvPr id="10" name="Textfeld 9"/>
          <p:cNvSpPr txBox="1"/>
          <p:nvPr/>
        </p:nvSpPr>
        <p:spPr>
          <a:xfrm>
            <a:off x="6358594" y="1698101"/>
            <a:ext cx="3159969" cy="3277820"/>
          </a:xfrm>
          <a:prstGeom prst="rect">
            <a:avLst/>
          </a:prstGeom>
          <a:noFill/>
        </p:spPr>
        <p:txBody>
          <a:bodyPr wrap="none" rtlCol="0">
            <a:spAutoFit/>
          </a:bodyPr>
          <a:lstStyle/>
          <a:p>
            <a:pPr algn="ctr">
              <a:spcBef>
                <a:spcPts val="600"/>
              </a:spcBef>
            </a:pPr>
            <a:r>
              <a:rPr lang="de-DE" b="1" dirty="0" smtClean="0">
                <a:solidFill>
                  <a:srgbClr val="000000"/>
                </a:solidFill>
              </a:rPr>
              <a:t>Das Kloster und seine</a:t>
            </a:r>
            <a:r>
              <a:rPr lang="de-DE" dirty="0" smtClean="0"/>
              <a:t> </a:t>
            </a:r>
            <a:r>
              <a:rPr dirty="0"/>
              <a:t/>
            </a:r>
            <a:br>
              <a:rPr dirty="0"/>
            </a:br>
            <a:r>
              <a:rPr lang="de-DE" b="1" dirty="0" smtClean="0">
                <a:solidFill>
                  <a:srgbClr val="000000"/>
                </a:solidFill>
              </a:rPr>
              <a:t>Dienste/Betriebe</a:t>
            </a:r>
            <a:r>
              <a:rPr dirty="0"/>
              <a:t/>
            </a:r>
            <a:br>
              <a:rPr dirty="0"/>
            </a:br>
            <a:r>
              <a:rPr lang="de-DE" sz="1600" i="1" dirty="0" smtClean="0">
                <a:solidFill>
                  <a:srgbClr val="000000"/>
                </a:solidFill>
              </a:rPr>
              <a:t>(„Ora et labora“)</a:t>
            </a:r>
          </a:p>
          <a:p>
            <a:pPr algn="ctr">
              <a:spcBef>
                <a:spcPts val="600"/>
              </a:spcBef>
            </a:pPr>
            <a:r>
              <a:rPr lang="de-DE" sz="1800" dirty="0" smtClean="0">
                <a:solidFill>
                  <a:srgbClr val="000000"/>
                </a:solidFill>
              </a:rPr>
              <a:t>Landwirtschaft</a:t>
            </a:r>
            <a:r>
              <a:rPr dirty="0"/>
              <a:t/>
            </a:r>
            <a:br>
              <a:rPr dirty="0"/>
            </a:br>
            <a:r>
              <a:rPr lang="de-DE" sz="1800" dirty="0" smtClean="0">
                <a:solidFill>
                  <a:srgbClr val="000000"/>
                </a:solidFill>
              </a:rPr>
              <a:t>Forstwirtschaft</a:t>
            </a:r>
            <a:r>
              <a:rPr dirty="0"/>
              <a:t/>
            </a:r>
            <a:br>
              <a:rPr dirty="0"/>
            </a:br>
            <a:r>
              <a:rPr lang="de-DE" sz="1800" dirty="0" smtClean="0">
                <a:solidFill>
                  <a:srgbClr val="000000"/>
                </a:solidFill>
              </a:rPr>
              <a:t>Gewerbe</a:t>
            </a:r>
            <a:r>
              <a:rPr dirty="0"/>
              <a:t/>
            </a:r>
            <a:br>
              <a:rPr dirty="0"/>
            </a:br>
            <a:r>
              <a:rPr lang="de-DE" sz="1800" dirty="0" smtClean="0">
                <a:solidFill>
                  <a:srgbClr val="000000"/>
                </a:solidFill>
              </a:rPr>
              <a:t>(Hotels, Zimmerer usw.)</a:t>
            </a:r>
            <a:r>
              <a:rPr dirty="0"/>
              <a:t/>
            </a:r>
            <a:br>
              <a:rPr dirty="0"/>
            </a:br>
            <a:r>
              <a:rPr lang="de-DE" sz="1800" dirty="0" smtClean="0">
                <a:solidFill>
                  <a:srgbClr val="000000"/>
                </a:solidFill>
              </a:rPr>
              <a:t>Vermietung und Verpachtung</a:t>
            </a:r>
            <a:r>
              <a:rPr dirty="0"/>
              <a:t/>
            </a:r>
            <a:br>
              <a:rPr dirty="0"/>
            </a:br>
            <a:r>
              <a:rPr lang="de-DE" sz="1800" dirty="0" smtClean="0">
                <a:solidFill>
                  <a:srgbClr val="000000"/>
                </a:solidFill>
              </a:rPr>
              <a:t>Geldanlagen</a:t>
            </a:r>
            <a:r>
              <a:rPr dirty="0"/>
              <a:t/>
            </a:r>
            <a:br>
              <a:rPr dirty="0"/>
            </a:br>
            <a:r>
              <a:rPr lang="de-DE" sz="1800" dirty="0" smtClean="0">
                <a:solidFill>
                  <a:srgbClr val="000000"/>
                </a:solidFill>
              </a:rPr>
              <a:t>Banken</a:t>
            </a:r>
            <a:r>
              <a:rPr dirty="0"/>
              <a:t/>
            </a:r>
            <a:br>
              <a:rPr dirty="0"/>
            </a:br>
            <a:r>
              <a:rPr lang="de-DE" sz="1800" dirty="0" smtClean="0">
                <a:solidFill>
                  <a:srgbClr val="000000"/>
                </a:solidFill>
              </a:rPr>
              <a:t>usw. </a:t>
            </a:r>
            <a:endParaRPr lang="de-DE" sz="1800" dirty="0">
              <a:solidFill>
                <a:srgbClr val="000000"/>
              </a:solidFill>
            </a:endParaRPr>
          </a:p>
        </p:txBody>
      </p:sp>
    </p:spTree>
    <p:extLst>
      <p:ext uri="{BB962C8B-B14F-4D97-AF65-F5344CB8AC3E}">
        <p14:creationId xmlns:p14="http://schemas.microsoft.com/office/powerpoint/2010/main" val="101800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Echo">
  <a:themeElements>
    <a:clrScheme name="Echo 15">
      <a:dk1>
        <a:srgbClr val="000000"/>
      </a:dk1>
      <a:lt1>
        <a:srgbClr val="FFFFFF"/>
      </a:lt1>
      <a:dk2>
        <a:srgbClr val="246237"/>
      </a:dk2>
      <a:lt2>
        <a:srgbClr val="4D4D4D"/>
      </a:lt2>
      <a:accent1>
        <a:srgbClr val="C2FFA3"/>
      </a:accent1>
      <a:accent2>
        <a:srgbClr val="B2B2B2"/>
      </a:accent2>
      <a:accent3>
        <a:srgbClr val="FFFFFF"/>
      </a:accent3>
      <a:accent4>
        <a:srgbClr val="000000"/>
      </a:accent4>
      <a:accent5>
        <a:srgbClr val="DDFFCE"/>
      </a:accent5>
      <a:accent6>
        <a:srgbClr val="A1A1A1"/>
      </a:accent6>
      <a:hlink>
        <a:srgbClr val="EDE76D"/>
      </a:hlink>
      <a:folHlink>
        <a:srgbClr val="CC0000"/>
      </a:folHlink>
    </a:clrScheme>
    <a:fontScheme name="Echo">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
      <a:clrScheme name="Echo 11">
        <a:dk1>
          <a:srgbClr val="000000"/>
        </a:dk1>
        <a:lt1>
          <a:srgbClr val="FFFFFF"/>
        </a:lt1>
        <a:dk2>
          <a:srgbClr val="01BF40"/>
        </a:dk2>
        <a:lt2>
          <a:srgbClr val="B2B2B2"/>
        </a:lt2>
        <a:accent1>
          <a:srgbClr val="AFFE68"/>
        </a:accent1>
        <a:accent2>
          <a:srgbClr val="82D088"/>
        </a:accent2>
        <a:accent3>
          <a:srgbClr val="FFFFFF"/>
        </a:accent3>
        <a:accent4>
          <a:srgbClr val="000000"/>
        </a:accent4>
        <a:accent5>
          <a:srgbClr val="D4FEB9"/>
        </a:accent5>
        <a:accent6>
          <a:srgbClr val="75BC7B"/>
        </a:accent6>
        <a:hlink>
          <a:srgbClr val="0292FE"/>
        </a:hlink>
        <a:folHlink>
          <a:srgbClr val="DC5E00"/>
        </a:folHlink>
      </a:clrScheme>
      <a:clrMap bg1="lt1" tx1="dk1" bg2="lt2" tx2="dk2" accent1="accent1" accent2="accent2" accent3="accent3" accent4="accent4" accent5="accent5" accent6="accent6" hlink="hlink" folHlink="folHlink"/>
    </a:extraClrScheme>
    <a:extraClrScheme>
      <a:clrScheme name="Echo 12">
        <a:dk1>
          <a:srgbClr val="000000"/>
        </a:dk1>
        <a:lt1>
          <a:srgbClr val="FFFFFF"/>
        </a:lt1>
        <a:dk2>
          <a:srgbClr val="000000"/>
        </a:dk2>
        <a:lt2>
          <a:srgbClr val="B2B2B2"/>
        </a:lt2>
        <a:accent1>
          <a:srgbClr val="AFFE68"/>
        </a:accent1>
        <a:accent2>
          <a:srgbClr val="82D088"/>
        </a:accent2>
        <a:accent3>
          <a:srgbClr val="FFFFFF"/>
        </a:accent3>
        <a:accent4>
          <a:srgbClr val="000000"/>
        </a:accent4>
        <a:accent5>
          <a:srgbClr val="D4FEB9"/>
        </a:accent5>
        <a:accent6>
          <a:srgbClr val="75BC7B"/>
        </a:accent6>
        <a:hlink>
          <a:srgbClr val="0292FE"/>
        </a:hlink>
        <a:folHlink>
          <a:srgbClr val="DC5E00"/>
        </a:folHlink>
      </a:clrScheme>
      <a:clrMap bg1="lt1" tx1="dk1" bg2="lt2" tx2="dk2" accent1="accent1" accent2="accent2" accent3="accent3" accent4="accent4" accent5="accent5" accent6="accent6" hlink="hlink" folHlink="folHlink"/>
    </a:extraClrScheme>
    <a:extraClrScheme>
      <a:clrScheme name="Echo 13">
        <a:dk1>
          <a:srgbClr val="000000"/>
        </a:dk1>
        <a:lt1>
          <a:srgbClr val="FFFFFF"/>
        </a:lt1>
        <a:dk2>
          <a:srgbClr val="000000"/>
        </a:dk2>
        <a:lt2>
          <a:srgbClr val="B2B2B2"/>
        </a:lt2>
        <a:accent1>
          <a:srgbClr val="AFFE68"/>
        </a:accent1>
        <a:accent2>
          <a:srgbClr val="62C469"/>
        </a:accent2>
        <a:accent3>
          <a:srgbClr val="FFFFFF"/>
        </a:accent3>
        <a:accent4>
          <a:srgbClr val="000000"/>
        </a:accent4>
        <a:accent5>
          <a:srgbClr val="D4FEB9"/>
        </a:accent5>
        <a:accent6>
          <a:srgbClr val="58B15E"/>
        </a:accent6>
        <a:hlink>
          <a:srgbClr val="0292FE"/>
        </a:hlink>
        <a:folHlink>
          <a:srgbClr val="DC5E00"/>
        </a:folHlink>
      </a:clrScheme>
      <a:clrMap bg1="lt1" tx1="dk1" bg2="lt2" tx2="dk2" accent1="accent1" accent2="accent2" accent3="accent3" accent4="accent4" accent5="accent5" accent6="accent6" hlink="hlink" folHlink="folHlink"/>
    </a:extraClrScheme>
    <a:extraClrScheme>
      <a:clrScheme name="Echo 14">
        <a:dk1>
          <a:srgbClr val="000000"/>
        </a:dk1>
        <a:lt1>
          <a:srgbClr val="FFFFFF"/>
        </a:lt1>
        <a:dk2>
          <a:srgbClr val="246237"/>
        </a:dk2>
        <a:lt2>
          <a:srgbClr val="4D4D4D"/>
        </a:lt2>
        <a:accent1>
          <a:srgbClr val="C2FFA3"/>
        </a:accent1>
        <a:accent2>
          <a:srgbClr val="B2B2B2"/>
        </a:accent2>
        <a:accent3>
          <a:srgbClr val="FFFFFF"/>
        </a:accent3>
        <a:accent4>
          <a:srgbClr val="000000"/>
        </a:accent4>
        <a:accent5>
          <a:srgbClr val="DDFFCE"/>
        </a:accent5>
        <a:accent6>
          <a:srgbClr val="A1A1A1"/>
        </a:accent6>
        <a:hlink>
          <a:srgbClr val="EDE76D"/>
        </a:hlink>
        <a:folHlink>
          <a:srgbClr val="BC6666"/>
        </a:folHlink>
      </a:clrScheme>
      <a:clrMap bg1="lt1" tx1="dk1" bg2="lt2" tx2="dk2" accent1="accent1" accent2="accent2" accent3="accent3" accent4="accent4" accent5="accent5" accent6="accent6" hlink="hlink" folHlink="folHlink"/>
    </a:extraClrScheme>
    <a:extraClrScheme>
      <a:clrScheme name="Echo 15">
        <a:dk1>
          <a:srgbClr val="000000"/>
        </a:dk1>
        <a:lt1>
          <a:srgbClr val="FFFFFF"/>
        </a:lt1>
        <a:dk2>
          <a:srgbClr val="246237"/>
        </a:dk2>
        <a:lt2>
          <a:srgbClr val="4D4D4D"/>
        </a:lt2>
        <a:accent1>
          <a:srgbClr val="C2FFA3"/>
        </a:accent1>
        <a:accent2>
          <a:srgbClr val="B2B2B2"/>
        </a:accent2>
        <a:accent3>
          <a:srgbClr val="FFFFFF"/>
        </a:accent3>
        <a:accent4>
          <a:srgbClr val="000000"/>
        </a:accent4>
        <a:accent5>
          <a:srgbClr val="DDFFCE"/>
        </a:accent5>
        <a:accent6>
          <a:srgbClr val="A1A1A1"/>
        </a:accent6>
        <a:hlink>
          <a:srgbClr val="EDE76D"/>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RB_Adelaide">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3.xml><?xml version="1.0" encoding="utf-8"?>
<a:theme xmlns:a="http://schemas.openxmlformats.org/drawingml/2006/main" name="5_Echo">
  <a:themeElements>
    <a:clrScheme name="Echo 15">
      <a:dk1>
        <a:srgbClr val="000000"/>
      </a:dk1>
      <a:lt1>
        <a:srgbClr val="FFFFFF"/>
      </a:lt1>
      <a:dk2>
        <a:srgbClr val="246237"/>
      </a:dk2>
      <a:lt2>
        <a:srgbClr val="4D4D4D"/>
      </a:lt2>
      <a:accent1>
        <a:srgbClr val="C2FFA3"/>
      </a:accent1>
      <a:accent2>
        <a:srgbClr val="B2B2B2"/>
      </a:accent2>
      <a:accent3>
        <a:srgbClr val="FFFFFF"/>
      </a:accent3>
      <a:accent4>
        <a:srgbClr val="000000"/>
      </a:accent4>
      <a:accent5>
        <a:srgbClr val="DDFFCE"/>
      </a:accent5>
      <a:accent6>
        <a:srgbClr val="A1A1A1"/>
      </a:accent6>
      <a:hlink>
        <a:srgbClr val="EDE76D"/>
      </a:hlink>
      <a:folHlink>
        <a:srgbClr val="CC0000"/>
      </a:folHlink>
    </a:clrScheme>
    <a:fontScheme name="Echo">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
      <a:clrScheme name="Echo 11">
        <a:dk1>
          <a:srgbClr val="000000"/>
        </a:dk1>
        <a:lt1>
          <a:srgbClr val="FFFFFF"/>
        </a:lt1>
        <a:dk2>
          <a:srgbClr val="01BF40"/>
        </a:dk2>
        <a:lt2>
          <a:srgbClr val="B2B2B2"/>
        </a:lt2>
        <a:accent1>
          <a:srgbClr val="AFFE68"/>
        </a:accent1>
        <a:accent2>
          <a:srgbClr val="82D088"/>
        </a:accent2>
        <a:accent3>
          <a:srgbClr val="FFFFFF"/>
        </a:accent3>
        <a:accent4>
          <a:srgbClr val="000000"/>
        </a:accent4>
        <a:accent5>
          <a:srgbClr val="D4FEB9"/>
        </a:accent5>
        <a:accent6>
          <a:srgbClr val="75BC7B"/>
        </a:accent6>
        <a:hlink>
          <a:srgbClr val="0292FE"/>
        </a:hlink>
        <a:folHlink>
          <a:srgbClr val="DC5E00"/>
        </a:folHlink>
      </a:clrScheme>
      <a:clrMap bg1="lt1" tx1="dk1" bg2="lt2" tx2="dk2" accent1="accent1" accent2="accent2" accent3="accent3" accent4="accent4" accent5="accent5" accent6="accent6" hlink="hlink" folHlink="folHlink"/>
    </a:extraClrScheme>
    <a:extraClrScheme>
      <a:clrScheme name="Echo 12">
        <a:dk1>
          <a:srgbClr val="000000"/>
        </a:dk1>
        <a:lt1>
          <a:srgbClr val="FFFFFF"/>
        </a:lt1>
        <a:dk2>
          <a:srgbClr val="000000"/>
        </a:dk2>
        <a:lt2>
          <a:srgbClr val="B2B2B2"/>
        </a:lt2>
        <a:accent1>
          <a:srgbClr val="AFFE68"/>
        </a:accent1>
        <a:accent2>
          <a:srgbClr val="82D088"/>
        </a:accent2>
        <a:accent3>
          <a:srgbClr val="FFFFFF"/>
        </a:accent3>
        <a:accent4>
          <a:srgbClr val="000000"/>
        </a:accent4>
        <a:accent5>
          <a:srgbClr val="D4FEB9"/>
        </a:accent5>
        <a:accent6>
          <a:srgbClr val="75BC7B"/>
        </a:accent6>
        <a:hlink>
          <a:srgbClr val="0292FE"/>
        </a:hlink>
        <a:folHlink>
          <a:srgbClr val="DC5E00"/>
        </a:folHlink>
      </a:clrScheme>
      <a:clrMap bg1="lt1" tx1="dk1" bg2="lt2" tx2="dk2" accent1="accent1" accent2="accent2" accent3="accent3" accent4="accent4" accent5="accent5" accent6="accent6" hlink="hlink" folHlink="folHlink"/>
    </a:extraClrScheme>
    <a:extraClrScheme>
      <a:clrScheme name="Echo 13">
        <a:dk1>
          <a:srgbClr val="000000"/>
        </a:dk1>
        <a:lt1>
          <a:srgbClr val="FFFFFF"/>
        </a:lt1>
        <a:dk2>
          <a:srgbClr val="000000"/>
        </a:dk2>
        <a:lt2>
          <a:srgbClr val="B2B2B2"/>
        </a:lt2>
        <a:accent1>
          <a:srgbClr val="AFFE68"/>
        </a:accent1>
        <a:accent2>
          <a:srgbClr val="62C469"/>
        </a:accent2>
        <a:accent3>
          <a:srgbClr val="FFFFFF"/>
        </a:accent3>
        <a:accent4>
          <a:srgbClr val="000000"/>
        </a:accent4>
        <a:accent5>
          <a:srgbClr val="D4FEB9"/>
        </a:accent5>
        <a:accent6>
          <a:srgbClr val="58B15E"/>
        </a:accent6>
        <a:hlink>
          <a:srgbClr val="0292FE"/>
        </a:hlink>
        <a:folHlink>
          <a:srgbClr val="DC5E00"/>
        </a:folHlink>
      </a:clrScheme>
      <a:clrMap bg1="lt1" tx1="dk1" bg2="lt2" tx2="dk2" accent1="accent1" accent2="accent2" accent3="accent3" accent4="accent4" accent5="accent5" accent6="accent6" hlink="hlink" folHlink="folHlink"/>
    </a:extraClrScheme>
    <a:extraClrScheme>
      <a:clrScheme name="Echo 14">
        <a:dk1>
          <a:srgbClr val="000000"/>
        </a:dk1>
        <a:lt1>
          <a:srgbClr val="FFFFFF"/>
        </a:lt1>
        <a:dk2>
          <a:srgbClr val="246237"/>
        </a:dk2>
        <a:lt2>
          <a:srgbClr val="4D4D4D"/>
        </a:lt2>
        <a:accent1>
          <a:srgbClr val="C2FFA3"/>
        </a:accent1>
        <a:accent2>
          <a:srgbClr val="B2B2B2"/>
        </a:accent2>
        <a:accent3>
          <a:srgbClr val="FFFFFF"/>
        </a:accent3>
        <a:accent4>
          <a:srgbClr val="000000"/>
        </a:accent4>
        <a:accent5>
          <a:srgbClr val="DDFFCE"/>
        </a:accent5>
        <a:accent6>
          <a:srgbClr val="A1A1A1"/>
        </a:accent6>
        <a:hlink>
          <a:srgbClr val="EDE76D"/>
        </a:hlink>
        <a:folHlink>
          <a:srgbClr val="BC6666"/>
        </a:folHlink>
      </a:clrScheme>
      <a:clrMap bg1="lt1" tx1="dk1" bg2="lt2" tx2="dk2" accent1="accent1" accent2="accent2" accent3="accent3" accent4="accent4" accent5="accent5" accent6="accent6" hlink="hlink" folHlink="folHlink"/>
    </a:extraClrScheme>
    <a:extraClrScheme>
      <a:clrScheme name="Echo 15">
        <a:dk1>
          <a:srgbClr val="000000"/>
        </a:dk1>
        <a:lt1>
          <a:srgbClr val="FFFFFF"/>
        </a:lt1>
        <a:dk2>
          <a:srgbClr val="246237"/>
        </a:dk2>
        <a:lt2>
          <a:srgbClr val="4D4D4D"/>
        </a:lt2>
        <a:accent1>
          <a:srgbClr val="C2FFA3"/>
        </a:accent1>
        <a:accent2>
          <a:srgbClr val="B2B2B2"/>
        </a:accent2>
        <a:accent3>
          <a:srgbClr val="FFFFFF"/>
        </a:accent3>
        <a:accent4>
          <a:srgbClr val="000000"/>
        </a:accent4>
        <a:accent5>
          <a:srgbClr val="DDFFCE"/>
        </a:accent5>
        <a:accent6>
          <a:srgbClr val="A1A1A1"/>
        </a:accent6>
        <a:hlink>
          <a:srgbClr val="EDE76D"/>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etze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Echo</Template>
  <TotalTime>0</TotalTime>
  <Words>1095</Words>
  <Application>Microsoft Office PowerPoint</Application>
  <PresentationFormat>A4 (21x29,7 cm)</PresentationFormat>
  <Paragraphs>275</Paragraphs>
  <Slides>54</Slides>
  <Notes>2</Notes>
  <HiddenSlides>0</HiddenSlides>
  <MMClips>0</MMClips>
  <ScaleCrop>false</ScaleCrop>
  <HeadingPairs>
    <vt:vector size="4" baseType="variant">
      <vt:variant>
        <vt:lpstr>Tema</vt:lpstr>
      </vt:variant>
      <vt:variant>
        <vt:i4>5</vt:i4>
      </vt:variant>
      <vt:variant>
        <vt:lpstr>Titoli diapositive</vt:lpstr>
      </vt:variant>
      <vt:variant>
        <vt:i4>54</vt:i4>
      </vt:variant>
    </vt:vector>
  </HeadingPairs>
  <TitlesOfParts>
    <vt:vector size="59" baseType="lpstr">
      <vt:lpstr>Echo</vt:lpstr>
      <vt:lpstr>LRB_Adelaide</vt:lpstr>
      <vt:lpstr>5_Echo</vt:lpstr>
      <vt:lpstr>Terra</vt:lpstr>
      <vt:lpstr>Fetzen</vt:lpstr>
      <vt:lpstr>Presentazione standard di PowerPoint</vt:lpstr>
      <vt:lpstr>Was werden wir tun?</vt:lpstr>
      <vt:lpstr>Presentazione standard di PowerPoint</vt:lpstr>
      <vt:lpstr>Presentazione standard di PowerPoint</vt:lpstr>
      <vt:lpstr>Unser Weg zu einer Strategie …</vt:lpstr>
      <vt:lpstr>Presentazione standard di PowerPoint</vt:lpstr>
      <vt:lpstr>Die Sichtweise des Klosters</vt:lpstr>
      <vt:lpstr>Worin liegen die Besonderheiten/Schwierigkeiten?</vt:lpstr>
      <vt:lpstr>Zweck: Priorität haben die Dienste …</vt:lpstr>
      <vt:lpstr>                                                                                                                                                                   Das Priorat Manila        Missionsbenediktinerinnen von Tutzing</vt:lpstr>
      <vt:lpstr>Bildungsapostolat:   </vt:lpstr>
      <vt:lpstr>ZEHN MERKMALE EINER  BENEDIKTINISCHEN ERZIEHUNG</vt:lpstr>
      <vt:lpstr>Presentazione standard di PowerPoint</vt:lpstr>
      <vt:lpstr>Presentazione standard di PowerPoint</vt:lpstr>
      <vt:lpstr>Die Schule als Geflecht von Interessengruppen</vt:lpstr>
      <vt:lpstr>Aufbau des Beziehungsgeflechts einer Benediktinerschule</vt:lpstr>
      <vt:lpstr>Die Schule als Geflecht von Interessengruppen</vt:lpstr>
      <vt:lpstr> Beziehungen  inner-  und ausserhalb Ihrer Schule aufbauen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Es ist wie bei Verhandlungen:  „Gesunde“ Beziehungen aufbauen</vt:lpstr>
      <vt:lpstr>1. Schritt: Wer sind Ihre wichtigsten Interessengruppen?</vt:lpstr>
      <vt:lpstr>1. Schritt: Wer sind Ihre wichtigsten Interessengruppen?</vt:lpstr>
      <vt:lpstr>2. Schritt: Erwartungen, Leistungsversprechen und Ziele</vt:lpstr>
      <vt:lpstr>2. Schritt: Erwartungen, Leistungsversprechen und Ziele</vt:lpstr>
      <vt:lpstr>Presentazione standard di PowerPoint</vt:lpstr>
      <vt:lpstr>Presentazione standard di PowerPoint</vt:lpstr>
      <vt:lpstr>Aufbau des Beziehungsgeflechts einer Benediktinerschule</vt:lpstr>
      <vt:lpstr>Presentazione standard di PowerPoint</vt:lpstr>
      <vt:lpstr>Presentazione standard di PowerPoint</vt:lpstr>
      <vt:lpstr>Presentazione standard di PowerPoint</vt:lpstr>
      <vt:lpstr>Presentazione standard di PowerPoint</vt:lpstr>
      <vt:lpstr>Presentazione standard di PowerPoint</vt:lpstr>
      <vt:lpstr>Kontakt</vt:lpstr>
    </vt:vector>
  </TitlesOfParts>
  <Company>University of St. Gallen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NMalcherek</dc:creator>
  <cp:lastModifiedBy>Admin</cp:lastModifiedBy>
  <cp:revision>715</cp:revision>
  <cp:lastPrinted>2015-07-14T10:34:29Z</cp:lastPrinted>
  <dcterms:created xsi:type="dcterms:W3CDTF">2004-11-23T08:35:58Z</dcterms:created>
  <dcterms:modified xsi:type="dcterms:W3CDTF">2016-03-31T10:42:52Z</dcterms:modified>
</cp:coreProperties>
</file>